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8.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0.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1.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6.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8.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0.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1.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2.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0" r:id="rId4"/>
  </p:sldMasterIdLst>
  <p:notesMasterIdLst>
    <p:notesMasterId r:id="rId40"/>
  </p:notesMasterIdLst>
  <p:sldIdLst>
    <p:sldId id="256" r:id="rId5"/>
    <p:sldId id="258" r:id="rId6"/>
    <p:sldId id="260" r:id="rId7"/>
    <p:sldId id="347" r:id="rId8"/>
    <p:sldId id="262" r:id="rId9"/>
    <p:sldId id="263" r:id="rId10"/>
    <p:sldId id="352" r:id="rId11"/>
    <p:sldId id="354" r:id="rId12"/>
    <p:sldId id="353" r:id="rId13"/>
    <p:sldId id="365" r:id="rId14"/>
    <p:sldId id="366" r:id="rId15"/>
    <p:sldId id="367" r:id="rId16"/>
    <p:sldId id="368" r:id="rId17"/>
    <p:sldId id="369" r:id="rId18"/>
    <p:sldId id="348" r:id="rId19"/>
    <p:sldId id="374" r:id="rId20"/>
    <p:sldId id="375" r:id="rId21"/>
    <p:sldId id="376" r:id="rId22"/>
    <p:sldId id="377" r:id="rId23"/>
    <p:sldId id="349" r:id="rId24"/>
    <p:sldId id="370" r:id="rId25"/>
    <p:sldId id="371" r:id="rId26"/>
    <p:sldId id="372" r:id="rId27"/>
    <p:sldId id="373" r:id="rId28"/>
    <p:sldId id="350" r:id="rId29"/>
    <p:sldId id="357" r:id="rId30"/>
    <p:sldId id="355" r:id="rId31"/>
    <p:sldId id="356" r:id="rId32"/>
    <p:sldId id="358" r:id="rId33"/>
    <p:sldId id="359" r:id="rId34"/>
    <p:sldId id="361" r:id="rId35"/>
    <p:sldId id="362" r:id="rId36"/>
    <p:sldId id="351" r:id="rId37"/>
    <p:sldId id="363" r:id="rId38"/>
    <p:sldId id="364" r:id="rId39"/>
  </p:sldIdLst>
  <p:sldSz cx="9144000" cy="5143500" type="screen16x9"/>
  <p:notesSz cx="6858000" cy="9144000"/>
  <p:embeddedFontLst>
    <p:embeddedFont>
      <p:font typeface="Bebas Neue" panose="020B0606020202050201" pitchFamily="34" charset="0"/>
      <p:regular r:id="rId41"/>
    </p:embeddedFont>
    <p:embeddedFont>
      <p:font typeface="Bell MT" panose="02020503060305020303" pitchFamily="18" charset="0"/>
      <p:regular r:id="rId42"/>
      <p:bold r:id="rId43"/>
      <p:italic r:id="rId44"/>
    </p:embeddedFont>
    <p:embeddedFont>
      <p:font typeface="Fira Sans" panose="020B0503050000020004" pitchFamily="34" charset="0"/>
      <p:regular r:id="rId45"/>
      <p:bold r:id="rId46"/>
      <p:italic r:id="rId47"/>
      <p:boldItalic r:id="rId48"/>
    </p:embeddedFont>
    <p:embeddedFont>
      <p:font typeface="Fira Sans Extra Condensed Medium" panose="020B0604020202020204" charset="0"/>
      <p:regular r:id="rId49"/>
      <p:bold r:id="rId50"/>
      <p:italic r:id="rId51"/>
      <p:boldItalic r:id="rId52"/>
    </p:embeddedFont>
    <p:embeddedFont>
      <p:font typeface="Fira Sans Medium" panose="020B0603050000020004" pitchFamily="34" charset="0"/>
      <p:regular r:id="rId53"/>
      <p:italic r:id="rId54"/>
    </p:embeddedFont>
    <p:embeddedFont>
      <p:font typeface="Overpass" panose="020B0604020202020204" charset="0"/>
      <p:regular r:id="rId55"/>
      <p:bold r:id="rId56"/>
      <p:italic r:id="rId57"/>
      <p:boldItalic r:id="rId58"/>
    </p:embeddedFont>
    <p:embeddedFont>
      <p:font typeface="Overpass Light" panose="020B0604020202020204" charset="0"/>
      <p:regular r:id="rId59"/>
      <p:bold r:id="rId60"/>
      <p:italic r:id="rId61"/>
      <p:boldItalic r:id="rId62"/>
    </p:embeddedFont>
    <p:embeddedFont>
      <p:font typeface="Ubuntu" panose="020B0504030602030204" pitchFamily="34"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6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F714CFC-0706-488F-901D-79D6E649D87B}">
  <a:tblStyle styleId="{BF714CFC-0706-488F-901D-79D6E649D8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211" autoAdjust="0"/>
    <p:restoredTop sz="62211" autoAdjust="0"/>
  </p:normalViewPr>
  <p:slideViewPr>
    <p:cSldViewPr snapToGrid="0" showGuides="1">
      <p:cViewPr varScale="1">
        <p:scale>
          <a:sx n="73" d="100"/>
          <a:sy n="73" d="100"/>
        </p:scale>
        <p:origin x="1157" y="72"/>
      </p:cViewPr>
      <p:guideLst>
        <p:guide orient="horz" pos="176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font" Target="fonts/font2.fntdata"/><Relationship Id="rId47" Type="http://schemas.openxmlformats.org/officeDocument/2006/relationships/font" Target="fonts/font7.fntdata"/><Relationship Id="rId63" Type="http://schemas.openxmlformats.org/officeDocument/2006/relationships/font" Target="fonts/font23.fntdata"/><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font" Target="fonts/font18.fntdata"/><Relationship Id="rId66" Type="http://schemas.openxmlformats.org/officeDocument/2006/relationships/font" Target="fonts/font26.fntdata"/><Relationship Id="rId5" Type="http://schemas.openxmlformats.org/officeDocument/2006/relationships/slide" Target="slides/slide1.xml"/><Relationship Id="rId61" Type="http://schemas.openxmlformats.org/officeDocument/2006/relationships/font" Target="fonts/font21.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64" Type="http://schemas.openxmlformats.org/officeDocument/2006/relationships/font" Target="fonts/font24.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1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6.fntdata"/><Relationship Id="rId59" Type="http://schemas.openxmlformats.org/officeDocument/2006/relationships/font" Target="fonts/font19.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fntdata"/><Relationship Id="rId54" Type="http://schemas.openxmlformats.org/officeDocument/2006/relationships/font" Target="fonts/font14.fntdata"/><Relationship Id="rId62" Type="http://schemas.openxmlformats.org/officeDocument/2006/relationships/font" Target="fonts/font22.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font" Target="fonts/font20.fntdata"/><Relationship Id="rId65" Type="http://schemas.openxmlformats.org/officeDocument/2006/relationships/font" Target="fonts/font25.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10.fntdata"/><Relationship Id="rId55"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accent2"/>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7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Bell MT" panose="02020503060305020303" pitchFamily="18" charset="0"/>
            </a:rPr>
            <a:t>Introduction</a:t>
          </a:r>
          <a:endParaRPr lang="fr-FR" sz="1400" b="1" dirty="0">
            <a:solidFill>
              <a:srgbClr val="000000"/>
            </a:solidFill>
            <a:latin typeface="Bell MT" panose="02020503060305020303"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00" b="1" dirty="0">
              <a:solidFill>
                <a:srgbClr val="000000"/>
              </a:solidFill>
              <a:effectLst/>
              <a:latin typeface="Bell MT" panose="02020503060305020303" pitchFamily="18" charset="0"/>
              <a:cs typeface="Times New Roman" panose="02020603050405020304" pitchFamily="18" charset="0"/>
            </a:rPr>
            <a:t>Etude </a:t>
          </a:r>
          <a:r>
            <a:rPr lang="en-US" sz="1200" b="1" dirty="0" err="1">
              <a:solidFill>
                <a:srgbClr val="000000"/>
              </a:solidFill>
              <a:effectLst/>
              <a:latin typeface="Bell MT" panose="02020503060305020303" pitchFamily="18" charset="0"/>
              <a:cs typeface="Times New Roman" panose="02020603050405020304" pitchFamily="18" charset="0"/>
            </a:rPr>
            <a:t>fonctionnelle</a:t>
          </a:r>
          <a:r>
            <a:rPr lang="en-US" sz="1200" b="1" dirty="0">
              <a:solidFill>
                <a:srgbClr val="000000"/>
              </a:solidFill>
              <a:effectLst/>
              <a:latin typeface="Bell MT" panose="02020503060305020303" pitchFamily="18" charset="0"/>
              <a:cs typeface="Times New Roman" panose="02020603050405020304" pitchFamily="18" charset="0"/>
            </a:rPr>
            <a:t> et conceptuelle</a:t>
          </a:r>
          <a:endParaRPr lang="fr-FR" sz="1200" dirty="0">
            <a:solidFill>
              <a:srgbClr val="000000"/>
            </a:solidFill>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Bell MT" panose="02020503060305020303" pitchFamily="18" charset="0"/>
              <a:cs typeface="Times New Roman" panose="02020603050405020304" pitchFamily="18" charset="0"/>
            </a:rPr>
            <a:t>Mise </a:t>
          </a:r>
          <a:r>
            <a:rPr lang="en-US" sz="1400" b="1" dirty="0" err="1">
              <a:solidFill>
                <a:srgbClr val="000000"/>
              </a:solidFill>
              <a:effectLst/>
              <a:latin typeface="Bell MT" panose="02020503060305020303" pitchFamily="18" charset="0"/>
              <a:cs typeface="Times New Roman" panose="02020603050405020304" pitchFamily="18" charset="0"/>
            </a:rPr>
            <a:t>en</a:t>
          </a:r>
          <a:r>
            <a:rPr lang="en-US" sz="1400" b="1" dirty="0">
              <a:solidFill>
                <a:srgbClr val="000000"/>
              </a:solidFill>
              <a:effectLst/>
              <a:latin typeface="Bell MT" panose="02020503060305020303" pitchFamily="18" charset="0"/>
              <a:cs typeface="Times New Roman" panose="02020603050405020304" pitchFamily="18" charset="0"/>
            </a:rPr>
            <a:t> </a:t>
          </a:r>
          <a:r>
            <a:rPr lang="en-US" sz="1400" b="1" dirty="0" err="1">
              <a:solidFill>
                <a:srgbClr val="000000"/>
              </a:solidFill>
              <a:effectLst/>
              <a:latin typeface="Bell MT" panose="02020503060305020303" pitchFamily="18" charset="0"/>
              <a:cs typeface="Times New Roman" panose="02020603050405020304" pitchFamily="18" charset="0"/>
            </a:rPr>
            <a:t>Œuvre</a:t>
          </a:r>
          <a:endParaRPr lang="fr-FR" sz="1400" dirty="0">
            <a:solidFill>
              <a:srgbClr val="000000"/>
            </a:solidFill>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Bell MT" panose="02020503060305020303" pitchFamily="18" charset="0"/>
              <a:cs typeface="Times New Roman" panose="02020603050405020304" pitchFamily="18" charset="0"/>
            </a:rPr>
            <a:t>Conclusion Générale </a:t>
          </a:r>
          <a:endParaRPr lang="fr-FR" sz="1400" dirty="0">
            <a:solidFill>
              <a:srgbClr val="000000"/>
            </a:solidFill>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tx1"/>
        </a:solidFill>
      </dgm:spPr>
      <dgm:t>
        <a:bodyPr/>
        <a:lstStyle/>
        <a:p>
          <a:pPr>
            <a:buClrTx/>
            <a:buSzPts val="2800"/>
            <a:buFont typeface="Arial" panose="020B0604020202020204" pitchFamily="34" charset="0"/>
            <a:buChar char="•"/>
          </a:pPr>
          <a:r>
            <a:rPr lang="en-US" sz="1050" b="1" dirty="0">
              <a:solidFill>
                <a:srgbClr val="000000"/>
              </a:solidFill>
            </a:rPr>
            <a:t>État de </a:t>
          </a:r>
          <a:r>
            <a:rPr lang="en-US" sz="1050" b="1" dirty="0" err="1">
              <a:solidFill>
                <a:srgbClr val="000000"/>
              </a:solidFill>
            </a:rPr>
            <a:t>l'art</a:t>
          </a:r>
          <a:r>
            <a:rPr lang="en-US" sz="1050" b="1" dirty="0">
              <a:solidFill>
                <a:srgbClr val="000000"/>
              </a:solidFill>
            </a:rPr>
            <a:t> sur les techniques Text-to-Speech</a:t>
          </a:r>
          <a:endParaRPr lang="fr-FR" sz="1050" dirty="0">
            <a:solidFill>
              <a:srgbClr val="000000"/>
            </a:solidFill>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rPr>
            <a:t>Contexte</a:t>
          </a:r>
          <a:r>
            <a:rPr lang="en-US" sz="1400" b="1" dirty="0">
              <a:solidFill>
                <a:srgbClr val="000000"/>
              </a:solidFill>
            </a:rPr>
            <a:t> </a:t>
          </a:r>
          <a:r>
            <a:rPr lang="en-US" sz="1400" b="1" dirty="0" err="1">
              <a:solidFill>
                <a:srgbClr val="000000"/>
              </a:solidFill>
            </a:rPr>
            <a:t>général</a:t>
          </a:r>
          <a:r>
            <a:rPr lang="en-US" sz="1400" b="1" dirty="0">
              <a:solidFill>
                <a:srgbClr val="000000"/>
              </a:solidFill>
            </a:rPr>
            <a:t> du projet</a:t>
          </a:r>
          <a:endParaRPr lang="fr-FR" sz="1400" dirty="0">
            <a:solidFill>
              <a:srgbClr val="000000"/>
            </a:solidFill>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tx1"/>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tx1"/>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50" b="1" dirty="0">
              <a:solidFill>
                <a:srgbClr val="000000"/>
              </a:solidFill>
              <a:latin typeface="Times New Roman" panose="02020603050405020304" pitchFamily="18" charset="0"/>
              <a:cs typeface="Times New Roman" panose="02020603050405020304" pitchFamily="18" charset="0"/>
            </a:rPr>
            <a:t>Introduction</a:t>
          </a:r>
          <a:endParaRPr lang="fr-FR" sz="145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b="1"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tx1"/>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bg1">
            <a:lumMod val="85000"/>
          </a:schemeClr>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5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85000"/>
          </a:schemeClr>
        </a:solidFill>
        <a:ln>
          <a:solidFill>
            <a:schemeClr val="bg1"/>
          </a:solidFill>
        </a:ln>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85000"/>
          </a:schemeClr>
        </a:solidFill>
        <a:ln>
          <a:solidFill>
            <a:schemeClr val="bg1"/>
          </a:solidFill>
        </a:ln>
      </dgm:spPr>
      <dgm:t>
        <a:bodyPr/>
        <a:lstStyle/>
        <a:p>
          <a:r>
            <a:rPr lang="en-US" sz="1600" b="1" dirty="0">
              <a:solidFill>
                <a:srgbClr val="000000"/>
              </a:solidFill>
              <a:effectLst/>
              <a:latin typeface="Times New Roman" panose="02020603050405020304" pitchFamily="18" charset="0"/>
              <a:cs typeface="Times New Roman" panose="02020603050405020304" pitchFamily="18" charset="0"/>
            </a:rPr>
            <a:t>Mise </a:t>
          </a:r>
          <a:r>
            <a:rPr lang="en-US" sz="1600" b="1" dirty="0" err="1">
              <a:solidFill>
                <a:srgbClr val="000000"/>
              </a:solidFill>
              <a:effectLst/>
              <a:latin typeface="Times New Roman" panose="02020603050405020304" pitchFamily="18" charset="0"/>
              <a:cs typeface="Times New Roman" panose="02020603050405020304" pitchFamily="18" charset="0"/>
            </a:rPr>
            <a:t>en</a:t>
          </a:r>
          <a:r>
            <a:rPr lang="en-US" sz="1600" b="1" dirty="0">
              <a:solidFill>
                <a:srgbClr val="000000"/>
              </a:solidFill>
              <a:effectLst/>
              <a:latin typeface="Times New Roman" panose="02020603050405020304" pitchFamily="18" charset="0"/>
              <a:cs typeface="Times New Roman" panose="02020603050405020304" pitchFamily="18" charset="0"/>
            </a:rPr>
            <a:t> </a:t>
          </a:r>
          <a:r>
            <a:rPr lang="en-US" sz="1600" b="1" dirty="0" err="1">
              <a:solidFill>
                <a:srgbClr val="000000"/>
              </a:solidFill>
              <a:effectLst/>
              <a:latin typeface="Times New Roman" panose="02020603050405020304" pitchFamily="18" charset="0"/>
              <a:cs typeface="Times New Roman" panose="02020603050405020304" pitchFamily="18" charset="0"/>
            </a:rPr>
            <a:t>Œuvre</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8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8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accent2"/>
        </a:solidFill>
        <a:ln>
          <a:solidFill>
            <a:schemeClr val="bg1"/>
          </a:solidFill>
        </a:ln>
      </dgm:spPr>
      <dgm:t>
        <a:bodyPr/>
        <a:lstStyle/>
        <a:p>
          <a:r>
            <a:rPr lang="en-US" sz="1600" b="1" dirty="0" err="1">
              <a:solidFill>
                <a:srgbClr val="000000"/>
              </a:solidFill>
              <a:latin typeface="Times New Roman" panose="02020603050405020304" pitchFamily="18" charset="0"/>
              <a:cs typeface="Times New Roman" panose="02020603050405020304" pitchFamily="18" charset="0"/>
            </a:rPr>
            <a:t>Contexte</a:t>
          </a:r>
          <a:r>
            <a:rPr lang="en-US" sz="1600" b="1" dirty="0">
              <a:solidFill>
                <a:srgbClr val="000000"/>
              </a:solidFill>
              <a:latin typeface="Times New Roman" panose="02020603050405020304" pitchFamily="18" charset="0"/>
              <a:cs typeface="Times New Roman" panose="02020603050405020304" pitchFamily="18" charset="0"/>
            </a:rPr>
            <a:t> </a:t>
          </a:r>
          <a:r>
            <a:rPr lang="en-US" sz="1600" b="1" dirty="0" err="1">
              <a:solidFill>
                <a:srgbClr val="000000"/>
              </a:solidFill>
              <a:latin typeface="Times New Roman" panose="02020603050405020304" pitchFamily="18" charset="0"/>
              <a:cs typeface="Times New Roman" panose="02020603050405020304" pitchFamily="18" charset="0"/>
            </a:rPr>
            <a:t>général</a:t>
          </a:r>
          <a:r>
            <a:rPr lang="en-US" sz="1600" b="1" dirty="0">
              <a:solidFill>
                <a:srgbClr val="000000"/>
              </a:solidFill>
              <a:latin typeface="Times New Roman" panose="02020603050405020304" pitchFamily="18" charset="0"/>
              <a:cs typeface="Times New Roman" panose="02020603050405020304" pitchFamily="18" charset="0"/>
            </a:rPr>
            <a:t> du projet</a:t>
          </a:r>
          <a:endParaRPr lang="fr-FR" sz="16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08277">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0262"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FD99026-E927-49EC-B1D5-63930B528743}" type="doc">
      <dgm:prSet loTypeId="urn:microsoft.com/office/officeart/2005/8/layout/chevron1" loCatId="process" qsTypeId="urn:microsoft.com/office/officeart/2005/8/quickstyle/simple1" qsCatId="simple" csTypeId="urn:microsoft.com/office/officeart/2005/8/colors/accent1_2" csCatId="accent1" phldr="1"/>
      <dgm:spPr/>
      <dgm:t>
        <a:bodyPr/>
        <a:lstStyle/>
        <a:p>
          <a:endParaRPr lang="fr-FR"/>
        </a:p>
      </dgm:t>
    </dgm:pt>
    <dgm:pt modelId="{8C2C4FFD-840F-4216-B549-DB799E10DF01}">
      <dgm:prSet custT="1"/>
      <dgm:spPr>
        <a:solidFill>
          <a:schemeClr val="bg2">
            <a:lumMod val="75000"/>
          </a:schemeClr>
        </a:solidFill>
        <a:ln>
          <a:solidFill>
            <a:schemeClr val="bg1"/>
          </a:solidFill>
        </a:ln>
      </dgm:spPr>
      <dgm:t>
        <a:bodyPr/>
        <a:lstStyle/>
        <a:p>
          <a:r>
            <a:rPr lang="en-US" sz="1400" b="1" dirty="0">
              <a:solidFill>
                <a:srgbClr val="000000"/>
              </a:solidFill>
              <a:latin typeface="Times New Roman" panose="02020603050405020304" pitchFamily="18" charset="0"/>
              <a:cs typeface="Times New Roman" panose="02020603050405020304" pitchFamily="18" charset="0"/>
            </a:rPr>
            <a:t>Introduction</a:t>
          </a:r>
          <a:endParaRPr lang="fr-FR" sz="1400" b="1" dirty="0">
            <a:solidFill>
              <a:srgbClr val="000000"/>
            </a:solidFill>
            <a:latin typeface="Times New Roman" panose="02020603050405020304" pitchFamily="18" charset="0"/>
            <a:cs typeface="Times New Roman" panose="02020603050405020304" pitchFamily="18" charset="0"/>
          </a:endParaRPr>
        </a:p>
      </dgm:t>
    </dgm:pt>
    <dgm:pt modelId="{2D34002D-B749-4A93-B863-A49608CB5A76}" type="parTrans" cxnId="{C543AEBD-BEBF-4FB7-A981-4A2138C07815}">
      <dgm:prSet/>
      <dgm:spPr/>
      <dgm:t>
        <a:bodyPr/>
        <a:lstStyle/>
        <a:p>
          <a:endParaRPr lang="fr-FR"/>
        </a:p>
      </dgm:t>
    </dgm:pt>
    <dgm:pt modelId="{0A9CA246-FFE9-4E2A-9272-3A15CF9ECF25}" type="sibTrans" cxnId="{C543AEBD-BEBF-4FB7-A981-4A2138C07815}">
      <dgm:prSet/>
      <dgm:spPr/>
      <dgm:t>
        <a:bodyPr/>
        <a:lstStyle/>
        <a:p>
          <a:endParaRPr lang="fr-FR"/>
        </a:p>
      </dgm:t>
    </dgm:pt>
    <dgm:pt modelId="{49B0FDB5-934E-4CF0-8789-1FA4A0555107}">
      <dgm:prSet custT="1"/>
      <dgm:spPr>
        <a:solidFill>
          <a:schemeClr val="bg1">
            <a:lumMod val="75000"/>
          </a:schemeClr>
        </a:solidFill>
      </dgm:spPr>
      <dgm:t>
        <a:bodyPr/>
        <a:lstStyle/>
        <a:p>
          <a:r>
            <a:rPr lang="en-US" sz="1250" b="1" dirty="0">
              <a:solidFill>
                <a:srgbClr val="000000"/>
              </a:solidFill>
              <a:effectLst/>
              <a:latin typeface="Times New Roman" panose="02020603050405020304" pitchFamily="18" charset="0"/>
              <a:cs typeface="Times New Roman" panose="02020603050405020304" pitchFamily="18" charset="0"/>
            </a:rPr>
            <a:t>Etude </a:t>
          </a:r>
          <a:r>
            <a:rPr lang="en-US" sz="1250" b="1" dirty="0" err="1">
              <a:solidFill>
                <a:srgbClr val="000000"/>
              </a:solidFill>
              <a:effectLst/>
              <a:latin typeface="Times New Roman" panose="02020603050405020304" pitchFamily="18" charset="0"/>
              <a:cs typeface="Times New Roman" panose="02020603050405020304" pitchFamily="18" charset="0"/>
            </a:rPr>
            <a:t>fonctionnelle</a:t>
          </a:r>
          <a:r>
            <a:rPr lang="en-US" sz="1250" b="1" dirty="0">
              <a:solidFill>
                <a:srgbClr val="000000"/>
              </a:solidFill>
              <a:effectLst/>
              <a:latin typeface="Times New Roman" panose="02020603050405020304" pitchFamily="18" charset="0"/>
              <a:cs typeface="Times New Roman" panose="02020603050405020304" pitchFamily="18" charset="0"/>
            </a:rPr>
            <a:t> et conceptuelle</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C1040F59-A472-4309-8F89-A0089297CAF2}" type="parTrans" cxnId="{F005BCC0-B0E9-4A5B-ADAD-EB1825B07B52}">
      <dgm:prSet/>
      <dgm:spPr/>
      <dgm:t>
        <a:bodyPr/>
        <a:lstStyle/>
        <a:p>
          <a:endParaRPr lang="fr-FR"/>
        </a:p>
      </dgm:t>
    </dgm:pt>
    <dgm:pt modelId="{15D4610C-5A11-4A7A-94D2-C04BE29E061B}" type="sibTrans" cxnId="{F005BCC0-B0E9-4A5B-ADAD-EB1825B07B52}">
      <dgm:prSet/>
      <dgm:spPr/>
      <dgm:t>
        <a:bodyPr/>
        <a:lstStyle/>
        <a:p>
          <a:endParaRPr lang="fr-FR"/>
        </a:p>
      </dgm:t>
    </dgm:pt>
    <dgm:pt modelId="{69E79E42-E7E5-4B39-8583-7EE1DABD6E14}">
      <dgm:prSet custT="1"/>
      <dgm:spPr>
        <a:solidFill>
          <a:schemeClr val="bg1">
            <a:lumMod val="75000"/>
          </a:schemeClr>
        </a:solidFill>
      </dgm:spPr>
      <dgm:t>
        <a:bodyPr/>
        <a:lstStyle/>
        <a:p>
          <a:r>
            <a:rPr lang="en-US" sz="1400" b="1" dirty="0">
              <a:solidFill>
                <a:srgbClr val="000000"/>
              </a:solidFill>
              <a:effectLst/>
              <a:latin typeface="Times New Roman" panose="02020603050405020304" pitchFamily="18" charset="0"/>
              <a:cs typeface="Times New Roman" panose="02020603050405020304" pitchFamily="18" charset="0"/>
            </a:rPr>
            <a:t>Mise </a:t>
          </a:r>
          <a:r>
            <a:rPr lang="en-US" sz="1400" b="1" dirty="0" err="1">
              <a:solidFill>
                <a:srgbClr val="000000"/>
              </a:solidFill>
              <a:effectLst/>
              <a:latin typeface="Times New Roman" panose="02020603050405020304" pitchFamily="18" charset="0"/>
              <a:cs typeface="Times New Roman" panose="02020603050405020304" pitchFamily="18" charset="0"/>
            </a:rPr>
            <a:t>en</a:t>
          </a:r>
          <a:r>
            <a:rPr lang="en-US" sz="1400" b="1" dirty="0">
              <a:solidFill>
                <a:srgbClr val="000000"/>
              </a:solidFill>
              <a:effectLst/>
              <a:latin typeface="Times New Roman" panose="02020603050405020304" pitchFamily="18" charset="0"/>
              <a:cs typeface="Times New Roman" panose="02020603050405020304" pitchFamily="18" charset="0"/>
            </a:rPr>
            <a:t> </a:t>
          </a:r>
          <a:r>
            <a:rPr lang="en-US" sz="1400" b="1" dirty="0" err="1">
              <a:solidFill>
                <a:srgbClr val="000000"/>
              </a:solidFill>
              <a:effectLst/>
              <a:latin typeface="Times New Roman" panose="02020603050405020304" pitchFamily="18" charset="0"/>
              <a:cs typeface="Times New Roman" panose="02020603050405020304" pitchFamily="18" charset="0"/>
            </a:rPr>
            <a:t>Œuvre</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67B85DE8-CB70-42A6-93B6-0B3D42476A00}" type="parTrans" cxnId="{1560BA06-4C46-4E45-81C1-BBDA6BF33FBA}">
      <dgm:prSet/>
      <dgm:spPr/>
      <dgm:t>
        <a:bodyPr/>
        <a:lstStyle/>
        <a:p>
          <a:endParaRPr lang="fr-FR"/>
        </a:p>
      </dgm:t>
    </dgm:pt>
    <dgm:pt modelId="{C4C483F3-31C6-45C3-8AB2-A951838A4853}" type="sibTrans" cxnId="{1560BA06-4C46-4E45-81C1-BBDA6BF33FBA}">
      <dgm:prSet/>
      <dgm:spPr/>
      <dgm:t>
        <a:bodyPr/>
        <a:lstStyle/>
        <a:p>
          <a:endParaRPr lang="fr-FR"/>
        </a:p>
      </dgm:t>
    </dgm:pt>
    <dgm:pt modelId="{5125A570-EF78-4F55-8AEB-A8DA40810446}">
      <dgm:prSet custT="1"/>
      <dgm:spPr>
        <a:solidFill>
          <a:schemeClr val="bg1">
            <a:lumMod val="75000"/>
          </a:schemeClr>
        </a:solidFill>
      </dgm:spPr>
      <dgm:t>
        <a:bodyPr/>
        <a:lstStyle/>
        <a:p>
          <a:r>
            <a:rPr lang="en-US" sz="1400" b="1" dirty="0">
              <a:solidFill>
                <a:srgbClr val="000000"/>
              </a:solidFill>
              <a:latin typeface="Times New Roman" panose="02020603050405020304" pitchFamily="18" charset="0"/>
              <a:cs typeface="Times New Roman" panose="02020603050405020304" pitchFamily="18" charset="0"/>
            </a:rPr>
            <a:t>Conclusion Générale </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8F359769-17AD-4E1E-81F3-85557D683068}" type="parTrans" cxnId="{D14E29C2-3EB1-4C22-92C4-CFC025428FF0}">
      <dgm:prSet/>
      <dgm:spPr/>
      <dgm:t>
        <a:bodyPr/>
        <a:lstStyle/>
        <a:p>
          <a:endParaRPr lang="fr-FR"/>
        </a:p>
      </dgm:t>
    </dgm:pt>
    <dgm:pt modelId="{11FEFA07-D2AE-45E5-B82A-865F7778DA75}" type="sibTrans" cxnId="{D14E29C2-3EB1-4C22-92C4-CFC025428FF0}">
      <dgm:prSet/>
      <dgm:spPr/>
      <dgm:t>
        <a:bodyPr/>
        <a:lstStyle/>
        <a:p>
          <a:endParaRPr lang="fr-FR"/>
        </a:p>
      </dgm:t>
    </dgm:pt>
    <dgm:pt modelId="{D21E5F09-8D1B-44AD-BCB6-6FFE004635D5}">
      <dgm:prSet custT="1"/>
      <dgm:spPr>
        <a:solidFill>
          <a:schemeClr val="bg1">
            <a:lumMod val="75000"/>
          </a:schemeClr>
        </a:solidFill>
      </dgm:spPr>
      <dgm:t>
        <a:bodyPr/>
        <a:lstStyle/>
        <a:p>
          <a:pPr>
            <a:buClrTx/>
            <a:buSzPts val="2800"/>
            <a:buFont typeface="Arial" panose="020B0604020202020204" pitchFamily="34" charset="0"/>
            <a:buChar char="•"/>
          </a:pPr>
          <a:r>
            <a:rPr lang="en-US" sz="1250" b="1" dirty="0">
              <a:solidFill>
                <a:srgbClr val="000000"/>
              </a:solidFill>
              <a:latin typeface="Times New Roman" panose="02020603050405020304" pitchFamily="18" charset="0"/>
              <a:cs typeface="Times New Roman" panose="02020603050405020304" pitchFamily="18" charset="0"/>
            </a:rPr>
            <a:t>État de </a:t>
          </a:r>
          <a:r>
            <a:rPr lang="en-US" sz="1250" b="1" dirty="0" err="1">
              <a:solidFill>
                <a:srgbClr val="000000"/>
              </a:solidFill>
              <a:latin typeface="Times New Roman" panose="02020603050405020304" pitchFamily="18" charset="0"/>
              <a:cs typeface="Times New Roman" panose="02020603050405020304" pitchFamily="18" charset="0"/>
            </a:rPr>
            <a:t>l'art</a:t>
          </a:r>
          <a:r>
            <a:rPr lang="en-US" sz="1250" b="1"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dirty="0">
            <a:solidFill>
              <a:srgbClr val="000000"/>
            </a:solidFill>
            <a:latin typeface="Times New Roman" panose="02020603050405020304" pitchFamily="18" charset="0"/>
            <a:cs typeface="Times New Roman" panose="02020603050405020304" pitchFamily="18" charset="0"/>
          </a:endParaRPr>
        </a:p>
      </dgm:t>
    </dgm:pt>
    <dgm:pt modelId="{8CDC1D58-D47C-4C5B-BD3E-73F345A3A55B}" type="parTrans" cxnId="{13CAB168-4E57-428C-8DE1-198DD295B1B8}">
      <dgm:prSet/>
      <dgm:spPr/>
      <dgm:t>
        <a:bodyPr/>
        <a:lstStyle/>
        <a:p>
          <a:endParaRPr lang="fr-FR"/>
        </a:p>
      </dgm:t>
    </dgm:pt>
    <dgm:pt modelId="{B6C0DF69-46E2-416B-AA12-2A446175B470}" type="sibTrans" cxnId="{13CAB168-4E57-428C-8DE1-198DD295B1B8}">
      <dgm:prSet/>
      <dgm:spPr/>
      <dgm:t>
        <a:bodyPr/>
        <a:lstStyle/>
        <a:p>
          <a:endParaRPr lang="fr-FR"/>
        </a:p>
      </dgm:t>
    </dgm:pt>
    <dgm:pt modelId="{46421826-4CE3-4679-BD18-0A3D1B23C4D3}">
      <dgm:prSet custT="1"/>
      <dgm:spPr>
        <a:solidFill>
          <a:schemeClr val="tx1"/>
        </a:solidFill>
        <a:ln>
          <a:solidFill>
            <a:schemeClr val="bg1"/>
          </a:solidFill>
        </a:ln>
      </dgm:spPr>
      <dgm:t>
        <a:bodyPr/>
        <a:lstStyle/>
        <a:p>
          <a:r>
            <a:rPr lang="en-US" sz="1400" b="1" dirty="0" err="1">
              <a:solidFill>
                <a:srgbClr val="000000"/>
              </a:solidFill>
              <a:latin typeface="Times New Roman" panose="02020603050405020304" pitchFamily="18" charset="0"/>
              <a:cs typeface="Times New Roman" panose="02020603050405020304" pitchFamily="18" charset="0"/>
            </a:rPr>
            <a:t>Contexte</a:t>
          </a:r>
          <a:r>
            <a:rPr lang="en-US" sz="1400" b="1" dirty="0">
              <a:solidFill>
                <a:srgbClr val="000000"/>
              </a:solidFill>
              <a:latin typeface="Times New Roman" panose="02020603050405020304" pitchFamily="18" charset="0"/>
              <a:cs typeface="Times New Roman" panose="02020603050405020304" pitchFamily="18" charset="0"/>
            </a:rPr>
            <a:t> </a:t>
          </a:r>
          <a:r>
            <a:rPr lang="en-US" sz="1400" b="1" dirty="0" err="1">
              <a:solidFill>
                <a:srgbClr val="000000"/>
              </a:solidFill>
              <a:latin typeface="Times New Roman" panose="02020603050405020304" pitchFamily="18" charset="0"/>
              <a:cs typeface="Times New Roman" panose="02020603050405020304" pitchFamily="18" charset="0"/>
            </a:rPr>
            <a:t>général</a:t>
          </a:r>
          <a:r>
            <a:rPr lang="en-US" sz="1400" b="1" dirty="0">
              <a:solidFill>
                <a:srgbClr val="000000"/>
              </a:solidFill>
              <a:latin typeface="Times New Roman" panose="02020603050405020304" pitchFamily="18" charset="0"/>
              <a:cs typeface="Times New Roman" panose="02020603050405020304" pitchFamily="18" charset="0"/>
            </a:rPr>
            <a:t> du projet</a:t>
          </a:r>
          <a:endParaRPr lang="fr-FR" sz="1400" dirty="0">
            <a:solidFill>
              <a:srgbClr val="000000"/>
            </a:solidFill>
            <a:latin typeface="Times New Roman" panose="02020603050405020304" pitchFamily="18" charset="0"/>
            <a:cs typeface="Times New Roman" panose="02020603050405020304" pitchFamily="18" charset="0"/>
          </a:endParaRPr>
        </a:p>
      </dgm:t>
    </dgm:pt>
    <dgm:pt modelId="{2ECAB0B4-EE05-48D1-ACFE-5DB96318ED50}" type="parTrans" cxnId="{C04482AB-98D5-4885-B3DC-F475F669825E}">
      <dgm:prSet/>
      <dgm:spPr/>
      <dgm:t>
        <a:bodyPr/>
        <a:lstStyle/>
        <a:p>
          <a:endParaRPr lang="fr-FR"/>
        </a:p>
      </dgm:t>
    </dgm:pt>
    <dgm:pt modelId="{EA407A03-839A-40C7-A562-4F40DE0FEC9F}" type="sibTrans" cxnId="{C04482AB-98D5-4885-B3DC-F475F669825E}">
      <dgm:prSet/>
      <dgm:spPr/>
      <dgm:t>
        <a:bodyPr/>
        <a:lstStyle/>
        <a:p>
          <a:endParaRPr lang="fr-FR"/>
        </a:p>
      </dgm:t>
    </dgm:pt>
    <dgm:pt modelId="{0FF36A3C-2A75-464A-98F4-CB0EBC181A5B}" type="pres">
      <dgm:prSet presAssocID="{2FD99026-E927-49EC-B1D5-63930B528743}" presName="Name0" presStyleCnt="0">
        <dgm:presLayoutVars>
          <dgm:dir/>
          <dgm:animLvl val="lvl"/>
          <dgm:resizeHandles val="exact"/>
        </dgm:presLayoutVars>
      </dgm:prSet>
      <dgm:spPr/>
    </dgm:pt>
    <dgm:pt modelId="{022D8085-62B1-422D-A873-B2B50220B5CB}" type="pres">
      <dgm:prSet presAssocID="{8C2C4FFD-840F-4216-B549-DB799E10DF01}" presName="parTxOnly" presStyleLbl="node1" presStyleIdx="0" presStyleCnt="6" custScaleX="111826">
        <dgm:presLayoutVars>
          <dgm:chMax val="0"/>
          <dgm:chPref val="0"/>
          <dgm:bulletEnabled val="1"/>
        </dgm:presLayoutVars>
      </dgm:prSet>
      <dgm:spPr/>
    </dgm:pt>
    <dgm:pt modelId="{F2F5715A-B6D9-405A-9C53-F8906E630DBF}" type="pres">
      <dgm:prSet presAssocID="{0A9CA246-FFE9-4E2A-9272-3A15CF9ECF25}" presName="parTxOnlySpace" presStyleCnt="0"/>
      <dgm:spPr/>
    </dgm:pt>
    <dgm:pt modelId="{BE03F7FB-4003-4647-851F-54CC7A22090C}" type="pres">
      <dgm:prSet presAssocID="{46421826-4CE3-4679-BD18-0A3D1B23C4D3}" presName="parTxOnly" presStyleLbl="node1" presStyleIdx="1" presStyleCnt="6" custScaleX="106625">
        <dgm:presLayoutVars>
          <dgm:chMax val="0"/>
          <dgm:chPref val="0"/>
          <dgm:bulletEnabled val="1"/>
        </dgm:presLayoutVars>
      </dgm:prSet>
      <dgm:spPr/>
    </dgm:pt>
    <dgm:pt modelId="{A2767B52-9B2D-4B48-BD3D-9A6701263AC2}" type="pres">
      <dgm:prSet presAssocID="{EA407A03-839A-40C7-A562-4F40DE0FEC9F}" presName="parTxOnlySpace" presStyleCnt="0"/>
      <dgm:spPr/>
    </dgm:pt>
    <dgm:pt modelId="{36612B09-32D9-4995-9C5D-21306D9EF055}" type="pres">
      <dgm:prSet presAssocID="{D21E5F09-8D1B-44AD-BCB6-6FFE004635D5}" presName="parTxOnly" presStyleLbl="node1" presStyleIdx="2" presStyleCnt="6" custScaleX="117723" custLinFactNeighborY="0">
        <dgm:presLayoutVars>
          <dgm:chMax val="0"/>
          <dgm:chPref val="0"/>
          <dgm:bulletEnabled val="1"/>
        </dgm:presLayoutVars>
      </dgm:prSet>
      <dgm:spPr/>
    </dgm:pt>
    <dgm:pt modelId="{BF2FE5F8-EC09-4811-BC95-2FB4665CA172}" type="pres">
      <dgm:prSet presAssocID="{B6C0DF69-46E2-416B-AA12-2A446175B470}" presName="parTxOnlySpace" presStyleCnt="0"/>
      <dgm:spPr/>
    </dgm:pt>
    <dgm:pt modelId="{0F74CE81-E878-474C-90EB-F88C213E5BB4}" type="pres">
      <dgm:prSet presAssocID="{49B0FDB5-934E-4CF0-8789-1FA4A0555107}" presName="parTxOnly" presStyleLbl="node1" presStyleIdx="3" presStyleCnt="6" custScaleX="114187">
        <dgm:presLayoutVars>
          <dgm:chMax val="0"/>
          <dgm:chPref val="0"/>
          <dgm:bulletEnabled val="1"/>
        </dgm:presLayoutVars>
      </dgm:prSet>
      <dgm:spPr/>
    </dgm:pt>
    <dgm:pt modelId="{F054825A-5FF1-4CA6-9ED5-0EAA4001D691}" type="pres">
      <dgm:prSet presAssocID="{15D4610C-5A11-4A7A-94D2-C04BE29E061B}" presName="parTxOnlySpace" presStyleCnt="0"/>
      <dgm:spPr/>
    </dgm:pt>
    <dgm:pt modelId="{8AD07B69-B94D-496A-9481-0B3BE4FCFB1E}" type="pres">
      <dgm:prSet presAssocID="{69E79E42-E7E5-4B39-8583-7EE1DABD6E14}" presName="parTxOnly" presStyleLbl="node1" presStyleIdx="4" presStyleCnt="6" custScaleX="90291" custLinFactNeighborX="14355">
        <dgm:presLayoutVars>
          <dgm:chMax val="0"/>
          <dgm:chPref val="0"/>
          <dgm:bulletEnabled val="1"/>
        </dgm:presLayoutVars>
      </dgm:prSet>
      <dgm:spPr/>
    </dgm:pt>
    <dgm:pt modelId="{C19FAB63-6BCA-4731-82D1-05C29DDCD775}" type="pres">
      <dgm:prSet presAssocID="{C4C483F3-31C6-45C3-8AB2-A951838A4853}" presName="parTxOnlySpace" presStyleCnt="0"/>
      <dgm:spPr/>
    </dgm:pt>
    <dgm:pt modelId="{20AD9677-8FA5-4F15-AAC8-E0B059425636}" type="pres">
      <dgm:prSet presAssocID="{5125A570-EF78-4F55-8AEB-A8DA40810446}" presName="parTxOnly" presStyleLbl="node1" presStyleIdx="5" presStyleCnt="6">
        <dgm:presLayoutVars>
          <dgm:chMax val="0"/>
          <dgm:chPref val="0"/>
          <dgm:bulletEnabled val="1"/>
        </dgm:presLayoutVars>
      </dgm:prSet>
      <dgm:spPr/>
    </dgm:pt>
  </dgm:ptLst>
  <dgm:cxnLst>
    <dgm:cxn modelId="{77ECAB00-0203-436E-8C99-10EF2EB768EF}" type="presOf" srcId="{69E79E42-E7E5-4B39-8583-7EE1DABD6E14}" destId="{8AD07B69-B94D-496A-9481-0B3BE4FCFB1E}" srcOrd="0" destOrd="0" presId="urn:microsoft.com/office/officeart/2005/8/layout/chevron1"/>
    <dgm:cxn modelId="{1560BA06-4C46-4E45-81C1-BBDA6BF33FBA}" srcId="{2FD99026-E927-49EC-B1D5-63930B528743}" destId="{69E79E42-E7E5-4B39-8583-7EE1DABD6E14}" srcOrd="4" destOrd="0" parTransId="{67B85DE8-CB70-42A6-93B6-0B3D42476A00}" sibTransId="{C4C483F3-31C6-45C3-8AB2-A951838A4853}"/>
    <dgm:cxn modelId="{6E9E9E16-20E9-43B0-AFEC-C4EED0B08A41}" type="presOf" srcId="{46421826-4CE3-4679-BD18-0A3D1B23C4D3}" destId="{BE03F7FB-4003-4647-851F-54CC7A22090C}" srcOrd="0" destOrd="0" presId="urn:microsoft.com/office/officeart/2005/8/layout/chevron1"/>
    <dgm:cxn modelId="{AD994C1F-92EB-4F8A-A8FF-9D19E4CCE591}" type="presOf" srcId="{49B0FDB5-934E-4CF0-8789-1FA4A0555107}" destId="{0F74CE81-E878-474C-90EB-F88C213E5BB4}" srcOrd="0" destOrd="0" presId="urn:microsoft.com/office/officeart/2005/8/layout/chevron1"/>
    <dgm:cxn modelId="{0CAA1661-5B57-4503-9928-FBDB649C4D7F}" type="presOf" srcId="{8C2C4FFD-840F-4216-B549-DB799E10DF01}" destId="{022D8085-62B1-422D-A873-B2B50220B5CB}" srcOrd="0" destOrd="0" presId="urn:microsoft.com/office/officeart/2005/8/layout/chevron1"/>
    <dgm:cxn modelId="{13CAB168-4E57-428C-8DE1-198DD295B1B8}" srcId="{2FD99026-E927-49EC-B1D5-63930B528743}" destId="{D21E5F09-8D1B-44AD-BCB6-6FFE004635D5}" srcOrd="2" destOrd="0" parTransId="{8CDC1D58-D47C-4C5B-BD3E-73F345A3A55B}" sibTransId="{B6C0DF69-46E2-416B-AA12-2A446175B470}"/>
    <dgm:cxn modelId="{E039CC68-02E8-4E4D-B756-9196F53C97E7}" type="presOf" srcId="{5125A570-EF78-4F55-8AEB-A8DA40810446}" destId="{20AD9677-8FA5-4F15-AAC8-E0B059425636}" srcOrd="0" destOrd="0" presId="urn:microsoft.com/office/officeart/2005/8/layout/chevron1"/>
    <dgm:cxn modelId="{F28D4480-3430-42A9-86C6-EBBEBCEADCD3}" type="presOf" srcId="{D21E5F09-8D1B-44AD-BCB6-6FFE004635D5}" destId="{36612B09-32D9-4995-9C5D-21306D9EF055}" srcOrd="0" destOrd="0" presId="urn:microsoft.com/office/officeart/2005/8/layout/chevron1"/>
    <dgm:cxn modelId="{C04482AB-98D5-4885-B3DC-F475F669825E}" srcId="{2FD99026-E927-49EC-B1D5-63930B528743}" destId="{46421826-4CE3-4679-BD18-0A3D1B23C4D3}" srcOrd="1" destOrd="0" parTransId="{2ECAB0B4-EE05-48D1-ACFE-5DB96318ED50}" sibTransId="{EA407A03-839A-40C7-A562-4F40DE0FEC9F}"/>
    <dgm:cxn modelId="{CEDD6CAC-C6F8-4EE7-B8E5-8A5E536445DD}" type="presOf" srcId="{2FD99026-E927-49EC-B1D5-63930B528743}" destId="{0FF36A3C-2A75-464A-98F4-CB0EBC181A5B}" srcOrd="0" destOrd="0" presId="urn:microsoft.com/office/officeart/2005/8/layout/chevron1"/>
    <dgm:cxn modelId="{C543AEBD-BEBF-4FB7-A981-4A2138C07815}" srcId="{2FD99026-E927-49EC-B1D5-63930B528743}" destId="{8C2C4FFD-840F-4216-B549-DB799E10DF01}" srcOrd="0" destOrd="0" parTransId="{2D34002D-B749-4A93-B863-A49608CB5A76}" sibTransId="{0A9CA246-FFE9-4E2A-9272-3A15CF9ECF25}"/>
    <dgm:cxn modelId="{F005BCC0-B0E9-4A5B-ADAD-EB1825B07B52}" srcId="{2FD99026-E927-49EC-B1D5-63930B528743}" destId="{49B0FDB5-934E-4CF0-8789-1FA4A0555107}" srcOrd="3" destOrd="0" parTransId="{C1040F59-A472-4309-8F89-A0089297CAF2}" sibTransId="{15D4610C-5A11-4A7A-94D2-C04BE29E061B}"/>
    <dgm:cxn modelId="{D14E29C2-3EB1-4C22-92C4-CFC025428FF0}" srcId="{2FD99026-E927-49EC-B1D5-63930B528743}" destId="{5125A570-EF78-4F55-8AEB-A8DA40810446}" srcOrd="5" destOrd="0" parTransId="{8F359769-17AD-4E1E-81F3-85557D683068}" sibTransId="{11FEFA07-D2AE-45E5-B82A-865F7778DA75}"/>
    <dgm:cxn modelId="{487C284E-7859-4135-92D4-F4E75CEF19C0}" type="presParOf" srcId="{0FF36A3C-2A75-464A-98F4-CB0EBC181A5B}" destId="{022D8085-62B1-422D-A873-B2B50220B5CB}" srcOrd="0" destOrd="0" presId="urn:microsoft.com/office/officeart/2005/8/layout/chevron1"/>
    <dgm:cxn modelId="{F0BEB9AD-D58B-40EB-A8AB-6D48D88671B6}" type="presParOf" srcId="{0FF36A3C-2A75-464A-98F4-CB0EBC181A5B}" destId="{F2F5715A-B6D9-405A-9C53-F8906E630DBF}" srcOrd="1" destOrd="0" presId="urn:microsoft.com/office/officeart/2005/8/layout/chevron1"/>
    <dgm:cxn modelId="{45716C97-81DF-4418-A483-E75FBF8A35AD}" type="presParOf" srcId="{0FF36A3C-2A75-464A-98F4-CB0EBC181A5B}" destId="{BE03F7FB-4003-4647-851F-54CC7A22090C}" srcOrd="2" destOrd="0" presId="urn:microsoft.com/office/officeart/2005/8/layout/chevron1"/>
    <dgm:cxn modelId="{9091FA67-142D-4174-8B63-A7B6E31EBDDC}" type="presParOf" srcId="{0FF36A3C-2A75-464A-98F4-CB0EBC181A5B}" destId="{A2767B52-9B2D-4B48-BD3D-9A6701263AC2}" srcOrd="3" destOrd="0" presId="urn:microsoft.com/office/officeart/2005/8/layout/chevron1"/>
    <dgm:cxn modelId="{1E0726AC-BB43-46BB-B6F0-68FB6E1932F7}" type="presParOf" srcId="{0FF36A3C-2A75-464A-98F4-CB0EBC181A5B}" destId="{36612B09-32D9-4995-9C5D-21306D9EF055}" srcOrd="4" destOrd="0" presId="urn:microsoft.com/office/officeart/2005/8/layout/chevron1"/>
    <dgm:cxn modelId="{5E0130D5-C335-4476-B13B-FDF46730936D}" type="presParOf" srcId="{0FF36A3C-2A75-464A-98F4-CB0EBC181A5B}" destId="{BF2FE5F8-EC09-4811-BC95-2FB4665CA172}" srcOrd="5" destOrd="0" presId="urn:microsoft.com/office/officeart/2005/8/layout/chevron1"/>
    <dgm:cxn modelId="{705B7329-5B52-4A2D-966E-5052230D2971}" type="presParOf" srcId="{0FF36A3C-2A75-464A-98F4-CB0EBC181A5B}" destId="{0F74CE81-E878-474C-90EB-F88C213E5BB4}" srcOrd="6" destOrd="0" presId="urn:microsoft.com/office/officeart/2005/8/layout/chevron1"/>
    <dgm:cxn modelId="{1B144DAC-5B1F-46EE-B467-3C517A3EDF28}" type="presParOf" srcId="{0FF36A3C-2A75-464A-98F4-CB0EBC181A5B}" destId="{F054825A-5FF1-4CA6-9ED5-0EAA4001D691}" srcOrd="7" destOrd="0" presId="urn:microsoft.com/office/officeart/2005/8/layout/chevron1"/>
    <dgm:cxn modelId="{0019DA94-1BE5-41A0-8E5F-7D7B9A040B9B}" type="presParOf" srcId="{0FF36A3C-2A75-464A-98F4-CB0EBC181A5B}" destId="{8AD07B69-B94D-496A-9481-0B3BE4FCFB1E}" srcOrd="8" destOrd="0" presId="urn:microsoft.com/office/officeart/2005/8/layout/chevron1"/>
    <dgm:cxn modelId="{B755BF3E-2650-427E-9FFA-DFD014FB9841}" type="presParOf" srcId="{0FF36A3C-2A75-464A-98F4-CB0EBC181A5B}" destId="{C19FAB63-6BCA-4731-82D1-05C29DDCD775}" srcOrd="9" destOrd="0" presId="urn:microsoft.com/office/officeart/2005/8/layout/chevron1"/>
    <dgm:cxn modelId="{88DE773A-B5A7-4209-A909-2C20C75EB015}" type="presParOf" srcId="{0FF36A3C-2A75-464A-98F4-CB0EBC181A5B}" destId="{20AD9677-8FA5-4F15-AAC8-E0B059425636}"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accent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rPr>
            <a:t>Introduction</a:t>
          </a:r>
          <a:endParaRPr lang="fr-FR" sz="1400" b="1" kern="1200" dirty="0">
            <a:solidFill>
              <a:srgbClr val="000000"/>
            </a:solidFill>
            <a:latin typeface="Bell MT" panose="02020503060305020303"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rPr>
            <a:t>Contexte</a:t>
          </a:r>
          <a:r>
            <a:rPr lang="en-US" sz="1400" b="1" kern="1200" dirty="0">
              <a:solidFill>
                <a:srgbClr val="000000"/>
              </a:solidFill>
            </a:rPr>
            <a:t> </a:t>
          </a:r>
          <a:r>
            <a:rPr lang="en-US" sz="1400" b="1" kern="1200" dirty="0" err="1">
              <a:solidFill>
                <a:srgbClr val="000000"/>
              </a:solidFill>
            </a:rPr>
            <a:t>général</a:t>
          </a:r>
          <a:r>
            <a:rPr lang="en-US" sz="1400" b="1" kern="1200" dirty="0">
              <a:solidFill>
                <a:srgbClr val="000000"/>
              </a:solidFill>
            </a:rPr>
            <a:t> du projet</a:t>
          </a:r>
          <a:endParaRPr lang="fr-FR" sz="1400" kern="1200" dirty="0">
            <a:solidFill>
              <a:srgbClr val="000000"/>
            </a:solidFill>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ClrTx/>
            <a:buSzPts val="2800"/>
            <a:buFont typeface="Arial" panose="020B0604020202020204" pitchFamily="34" charset="0"/>
            <a:buNone/>
          </a:pPr>
          <a:r>
            <a:rPr lang="en-US" sz="1050" b="1" kern="1200" dirty="0">
              <a:solidFill>
                <a:srgbClr val="000000"/>
              </a:solidFill>
            </a:rPr>
            <a:t>État de </a:t>
          </a:r>
          <a:r>
            <a:rPr lang="en-US" sz="1050" b="1" kern="1200" dirty="0" err="1">
              <a:solidFill>
                <a:srgbClr val="000000"/>
              </a:solidFill>
            </a:rPr>
            <a:t>l'art</a:t>
          </a:r>
          <a:r>
            <a:rPr lang="en-US" sz="1050" b="1" kern="1200" dirty="0">
              <a:solidFill>
                <a:srgbClr val="000000"/>
              </a:solidFill>
            </a:rPr>
            <a:t> sur les techniques Text-to-Speech</a:t>
          </a:r>
          <a:endParaRPr lang="fr-FR" sz="1050" kern="1200" dirty="0">
            <a:solidFill>
              <a:srgbClr val="000000"/>
            </a:solidFill>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006" tIns="16002" rIns="16002" bIns="16002" numCol="1" spcCol="1270" anchor="ctr" anchorCtr="0">
          <a:noAutofit/>
        </a:bodyPr>
        <a:lstStyle/>
        <a:p>
          <a:pPr marL="0" lvl="0" indent="0" algn="ctr" defTabSz="533400">
            <a:lnSpc>
              <a:spcPct val="90000"/>
            </a:lnSpc>
            <a:spcBef>
              <a:spcPct val="0"/>
            </a:spcBef>
            <a:spcAft>
              <a:spcPct val="35000"/>
            </a:spcAft>
            <a:buNone/>
          </a:pPr>
          <a:r>
            <a:rPr lang="en-US" sz="1200" b="1" kern="1200" dirty="0">
              <a:solidFill>
                <a:srgbClr val="000000"/>
              </a:solidFill>
              <a:effectLst/>
              <a:latin typeface="Bell MT" panose="02020503060305020303" pitchFamily="18" charset="0"/>
              <a:cs typeface="Times New Roman" panose="02020603050405020304" pitchFamily="18" charset="0"/>
            </a:rPr>
            <a:t>Etude </a:t>
          </a:r>
          <a:r>
            <a:rPr lang="en-US" sz="1200" b="1" kern="1200" dirty="0" err="1">
              <a:solidFill>
                <a:srgbClr val="000000"/>
              </a:solidFill>
              <a:effectLst/>
              <a:latin typeface="Bell MT" panose="02020503060305020303" pitchFamily="18" charset="0"/>
              <a:cs typeface="Times New Roman" panose="02020603050405020304" pitchFamily="18" charset="0"/>
            </a:rPr>
            <a:t>fonctionnelle</a:t>
          </a:r>
          <a:r>
            <a:rPr lang="en-US" sz="1200" b="1" kern="1200" dirty="0">
              <a:solidFill>
                <a:srgbClr val="000000"/>
              </a:solidFill>
              <a:effectLst/>
              <a:latin typeface="Bell MT" panose="02020503060305020303" pitchFamily="18" charset="0"/>
              <a:cs typeface="Times New Roman" panose="02020603050405020304" pitchFamily="18" charset="0"/>
            </a:rPr>
            <a:t> et conceptuelle</a:t>
          </a:r>
          <a:endParaRPr lang="fr-FR" sz="1200" kern="1200" dirty="0">
            <a:solidFill>
              <a:srgbClr val="000000"/>
            </a:solidFill>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Bell MT" panose="02020503060305020303" pitchFamily="18" charset="0"/>
              <a:cs typeface="Times New Roman" panose="02020603050405020304" pitchFamily="18" charset="0"/>
            </a:rPr>
            <a:t>Mise </a:t>
          </a:r>
          <a:r>
            <a:rPr lang="en-US" sz="1400" b="1" kern="1200" dirty="0" err="1">
              <a:solidFill>
                <a:srgbClr val="000000"/>
              </a:solidFill>
              <a:effectLst/>
              <a:latin typeface="Bell MT" panose="02020503060305020303" pitchFamily="18" charset="0"/>
              <a:cs typeface="Times New Roman" panose="02020603050405020304" pitchFamily="18" charset="0"/>
            </a:rPr>
            <a:t>en</a:t>
          </a:r>
          <a:r>
            <a:rPr lang="en-US" sz="1400" b="1" kern="1200" dirty="0">
              <a:solidFill>
                <a:srgbClr val="000000"/>
              </a:solidFill>
              <a:effectLst/>
              <a:latin typeface="Bell MT" panose="02020503060305020303" pitchFamily="18" charset="0"/>
              <a:cs typeface="Times New Roman" panose="02020603050405020304" pitchFamily="18" charset="0"/>
            </a:rPr>
            <a:t> </a:t>
          </a:r>
          <a:r>
            <a:rPr lang="en-US" sz="1400" b="1" kern="1200" dirty="0" err="1">
              <a:solidFill>
                <a:srgbClr val="000000"/>
              </a:solidFill>
              <a:effectLst/>
              <a:latin typeface="Bell MT" panose="02020503060305020303" pitchFamily="18" charset="0"/>
              <a:cs typeface="Times New Roman" panose="02020603050405020304" pitchFamily="18" charset="0"/>
            </a:rPr>
            <a:t>Œuvre</a:t>
          </a:r>
          <a:endParaRPr lang="fr-FR" sz="1400" kern="1200" dirty="0">
            <a:solidFill>
              <a:srgbClr val="000000"/>
            </a:solidFill>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Bell MT" panose="02020503060305020303" pitchFamily="18" charset="0"/>
              <a:cs typeface="Times New Roman" panose="02020603050405020304" pitchFamily="18" charset="0"/>
            </a:rPr>
            <a:t>Conclusion Générale </a:t>
          </a:r>
          <a:endParaRPr lang="fr-FR" sz="1400" kern="1200" dirty="0">
            <a:solidFill>
              <a:srgbClr val="000000"/>
            </a:solidFill>
          </a:endParaRPr>
        </a:p>
      </dsp:txBody>
      <dsp:txXfrm>
        <a:off x="7795400" y="266709"/>
        <a:ext cx="957051" cy="638033"/>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44525">
            <a:lnSpc>
              <a:spcPct val="90000"/>
            </a:lnSpc>
            <a:spcBef>
              <a:spcPct val="0"/>
            </a:spcBef>
            <a:spcAft>
              <a:spcPct val="35000"/>
            </a:spcAft>
            <a:buNone/>
          </a:pPr>
          <a:r>
            <a:rPr lang="en-US" sz="1450" b="1" kern="1200" dirty="0">
              <a:solidFill>
                <a:srgbClr val="000000"/>
              </a:solidFill>
              <a:latin typeface="Times New Roman" panose="02020603050405020304" pitchFamily="18" charset="0"/>
              <a:cs typeface="Times New Roman" panose="02020603050405020304" pitchFamily="18" charset="0"/>
            </a:rPr>
            <a:t>Introduction</a:t>
          </a:r>
          <a:endParaRPr lang="fr-FR" sz="145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b="1"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2790" y="266709"/>
          <a:ext cx="1727109"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500" b="1" kern="1200" dirty="0">
            <a:solidFill>
              <a:srgbClr val="000000"/>
            </a:solidFill>
            <a:latin typeface="Times New Roman" panose="02020603050405020304" pitchFamily="18" charset="0"/>
            <a:cs typeface="Times New Roman" panose="02020603050405020304" pitchFamily="18" charset="0"/>
          </a:endParaRPr>
        </a:p>
      </dsp:txBody>
      <dsp:txXfrm>
        <a:off x="321807" y="266709"/>
        <a:ext cx="1089076" cy="638033"/>
      </dsp:txXfrm>
    </dsp:sp>
    <dsp:sp modelId="{BE03F7FB-4003-4647-851F-54CC7A22090C}">
      <dsp:nvSpPr>
        <dsp:cNvPr id="0" name=""/>
        <dsp:cNvSpPr/>
      </dsp:nvSpPr>
      <dsp:spPr>
        <a:xfrm>
          <a:off x="1570391" y="266709"/>
          <a:ext cx="1595084" cy="638033"/>
        </a:xfrm>
        <a:prstGeom prst="chevron">
          <a:avLst/>
        </a:prstGeom>
        <a:solidFill>
          <a:schemeClr val="accent2"/>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err="1">
              <a:solidFill>
                <a:srgbClr val="000000"/>
              </a:solidFill>
              <a:latin typeface="Times New Roman" panose="02020603050405020304" pitchFamily="18" charset="0"/>
              <a:cs typeface="Times New Roman" panose="02020603050405020304" pitchFamily="18" charset="0"/>
            </a:rPr>
            <a:t>Contexte</a:t>
          </a:r>
          <a:r>
            <a:rPr lang="en-US" sz="1600" b="1" kern="1200" dirty="0">
              <a:solidFill>
                <a:srgbClr val="000000"/>
              </a:solidFill>
              <a:latin typeface="Times New Roman" panose="02020603050405020304" pitchFamily="18" charset="0"/>
              <a:cs typeface="Times New Roman" panose="02020603050405020304" pitchFamily="18" charset="0"/>
            </a:rPr>
            <a:t> </a:t>
          </a:r>
          <a:r>
            <a:rPr lang="en-US" sz="1600" b="1" kern="1200" dirty="0" err="1">
              <a:solidFill>
                <a:srgbClr val="000000"/>
              </a:solidFill>
              <a:latin typeface="Times New Roman" panose="02020603050405020304" pitchFamily="18" charset="0"/>
              <a:cs typeface="Times New Roman" panose="02020603050405020304" pitchFamily="18" charset="0"/>
            </a:rPr>
            <a:t>général</a:t>
          </a:r>
          <a:r>
            <a:rPr lang="en-US" sz="1600" b="1" kern="1200" dirty="0">
              <a:solidFill>
                <a:srgbClr val="000000"/>
              </a:solidFill>
              <a:latin typeface="Times New Roman" panose="02020603050405020304" pitchFamily="18" charset="0"/>
              <a:cs typeface="Times New Roman" panose="02020603050405020304" pitchFamily="18" charset="0"/>
            </a:rPr>
            <a:t> du projet</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1889408" y="266709"/>
        <a:ext cx="957051" cy="638033"/>
      </dsp:txXfrm>
    </dsp:sp>
    <dsp:sp modelId="{36612B09-32D9-4995-9C5D-21306D9EF055}">
      <dsp:nvSpPr>
        <dsp:cNvPr id="0" name=""/>
        <dsp:cNvSpPr/>
      </dsp:nvSpPr>
      <dsp:spPr>
        <a:xfrm>
          <a:off x="3005967" y="266709"/>
          <a:ext cx="1758771" cy="638033"/>
        </a:xfrm>
        <a:prstGeom prst="chevron">
          <a:avLst/>
        </a:prstGeom>
        <a:solidFill>
          <a:schemeClr val="bg1">
            <a:lumMod val="8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24984" y="266709"/>
        <a:ext cx="1120738" cy="638033"/>
      </dsp:txXfrm>
    </dsp:sp>
    <dsp:sp modelId="{0F74CE81-E878-474C-90EB-F88C213E5BB4}">
      <dsp:nvSpPr>
        <dsp:cNvPr id="0" name=""/>
        <dsp:cNvSpPr/>
      </dsp:nvSpPr>
      <dsp:spPr>
        <a:xfrm>
          <a:off x="4605231"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4924248" y="266709"/>
        <a:ext cx="957051" cy="638033"/>
      </dsp:txXfrm>
    </dsp:sp>
    <dsp:sp modelId="{8AD07B69-B94D-496A-9481-0B3BE4FCFB1E}">
      <dsp:nvSpPr>
        <dsp:cNvPr id="0" name=""/>
        <dsp:cNvSpPr/>
      </dsp:nvSpPr>
      <dsp:spPr>
        <a:xfrm>
          <a:off x="6063704"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000000"/>
              </a:solidFill>
              <a:effectLst/>
              <a:latin typeface="Times New Roman" panose="02020603050405020304" pitchFamily="18" charset="0"/>
              <a:cs typeface="Times New Roman" panose="02020603050405020304" pitchFamily="18" charset="0"/>
            </a:rPr>
            <a:t>Mise </a:t>
          </a:r>
          <a:r>
            <a:rPr lang="en-US" sz="1600" b="1" kern="1200" dirty="0" err="1">
              <a:solidFill>
                <a:srgbClr val="000000"/>
              </a:solidFill>
              <a:effectLst/>
              <a:latin typeface="Times New Roman" panose="02020603050405020304" pitchFamily="18" charset="0"/>
              <a:cs typeface="Times New Roman" panose="02020603050405020304" pitchFamily="18" charset="0"/>
            </a:rPr>
            <a:t>en</a:t>
          </a:r>
          <a:r>
            <a:rPr lang="en-US" sz="1600" b="1" kern="1200" dirty="0">
              <a:solidFill>
                <a:srgbClr val="000000"/>
              </a:solidFill>
              <a:effectLst/>
              <a:latin typeface="Times New Roman" panose="02020603050405020304" pitchFamily="18" charset="0"/>
              <a:cs typeface="Times New Roman" panose="02020603050405020304" pitchFamily="18" charset="0"/>
            </a:rPr>
            <a:t> </a:t>
          </a:r>
          <a:r>
            <a:rPr lang="en-US" sz="16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600" kern="1200" dirty="0">
            <a:solidFill>
              <a:srgbClr val="000000"/>
            </a:solidFill>
            <a:latin typeface="Times New Roman" panose="02020603050405020304" pitchFamily="18" charset="0"/>
            <a:cs typeface="Times New Roman" panose="02020603050405020304" pitchFamily="18" charset="0"/>
          </a:endParaRPr>
        </a:p>
      </dsp:txBody>
      <dsp:txXfrm>
        <a:off x="6382721" y="266709"/>
        <a:ext cx="957051" cy="638033"/>
      </dsp:txXfrm>
    </dsp:sp>
    <dsp:sp modelId="{20AD9677-8FA5-4F15-AAC8-E0B059425636}">
      <dsp:nvSpPr>
        <dsp:cNvPr id="0" name=""/>
        <dsp:cNvSpPr/>
      </dsp:nvSpPr>
      <dsp:spPr>
        <a:xfrm>
          <a:off x="7476383" y="266709"/>
          <a:ext cx="1595084" cy="638033"/>
        </a:xfrm>
        <a:prstGeom prst="chevron">
          <a:avLst/>
        </a:prstGeom>
        <a:solidFill>
          <a:schemeClr val="bg1">
            <a:lumMod val="8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795400" y="266709"/>
        <a:ext cx="957051" cy="6380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2D8085-62B1-422D-A873-B2B50220B5CB}">
      <dsp:nvSpPr>
        <dsp:cNvPr id="0" name=""/>
        <dsp:cNvSpPr/>
      </dsp:nvSpPr>
      <dsp:spPr>
        <a:xfrm>
          <a:off x="3107" y="276050"/>
          <a:ext cx="1731490" cy="619351"/>
        </a:xfrm>
        <a:prstGeom prst="chevron">
          <a:avLst/>
        </a:prstGeom>
        <a:solidFill>
          <a:schemeClr val="bg2">
            <a:lumMod val="75000"/>
          </a:schemeClr>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Introduction</a:t>
          </a:r>
          <a:endParaRPr lang="fr-FR" sz="1400" b="1" kern="1200" dirty="0">
            <a:solidFill>
              <a:srgbClr val="000000"/>
            </a:solidFill>
            <a:latin typeface="Times New Roman" panose="02020603050405020304" pitchFamily="18" charset="0"/>
            <a:cs typeface="Times New Roman" panose="02020603050405020304" pitchFamily="18" charset="0"/>
          </a:endParaRPr>
        </a:p>
      </dsp:txBody>
      <dsp:txXfrm>
        <a:off x="312783" y="276050"/>
        <a:ext cx="1112139" cy="619351"/>
      </dsp:txXfrm>
    </dsp:sp>
    <dsp:sp modelId="{BE03F7FB-4003-4647-851F-54CC7A22090C}">
      <dsp:nvSpPr>
        <dsp:cNvPr id="0" name=""/>
        <dsp:cNvSpPr/>
      </dsp:nvSpPr>
      <dsp:spPr>
        <a:xfrm>
          <a:off x="1579760" y="276050"/>
          <a:ext cx="1650959" cy="619351"/>
        </a:xfrm>
        <a:prstGeom prst="chevron">
          <a:avLst/>
        </a:prstGeom>
        <a:solidFill>
          <a:schemeClr val="tx1"/>
        </a:solid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err="1">
              <a:solidFill>
                <a:srgbClr val="000000"/>
              </a:solidFill>
              <a:latin typeface="Times New Roman" panose="02020603050405020304" pitchFamily="18" charset="0"/>
              <a:cs typeface="Times New Roman" panose="02020603050405020304" pitchFamily="18" charset="0"/>
            </a:rPr>
            <a:t>Contexte</a:t>
          </a:r>
          <a:r>
            <a:rPr lang="en-US" sz="1400" b="1" kern="1200" dirty="0">
              <a:solidFill>
                <a:srgbClr val="000000"/>
              </a:solidFill>
              <a:latin typeface="Times New Roman" panose="02020603050405020304" pitchFamily="18" charset="0"/>
              <a:cs typeface="Times New Roman" panose="02020603050405020304" pitchFamily="18" charset="0"/>
            </a:rPr>
            <a:t> </a:t>
          </a:r>
          <a:r>
            <a:rPr lang="en-US" sz="1400" b="1" kern="1200" dirty="0" err="1">
              <a:solidFill>
                <a:srgbClr val="000000"/>
              </a:solidFill>
              <a:latin typeface="Times New Roman" panose="02020603050405020304" pitchFamily="18" charset="0"/>
              <a:cs typeface="Times New Roman" panose="02020603050405020304" pitchFamily="18" charset="0"/>
            </a:rPr>
            <a:t>général</a:t>
          </a:r>
          <a:r>
            <a:rPr lang="en-US" sz="1400" b="1" kern="1200" dirty="0">
              <a:solidFill>
                <a:srgbClr val="000000"/>
              </a:solidFill>
              <a:latin typeface="Times New Roman" panose="02020603050405020304" pitchFamily="18" charset="0"/>
              <a:cs typeface="Times New Roman" panose="02020603050405020304" pitchFamily="18" charset="0"/>
            </a:rPr>
            <a:t> du projet</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1889436" y="276050"/>
        <a:ext cx="1031608" cy="619351"/>
      </dsp:txXfrm>
    </dsp:sp>
    <dsp:sp modelId="{36612B09-32D9-4995-9C5D-21306D9EF055}">
      <dsp:nvSpPr>
        <dsp:cNvPr id="0" name=""/>
        <dsp:cNvSpPr/>
      </dsp:nvSpPr>
      <dsp:spPr>
        <a:xfrm>
          <a:off x="3075881" y="276050"/>
          <a:ext cx="1822798"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ClrTx/>
            <a:buSzPts val="2800"/>
            <a:buFont typeface="Arial" panose="020B0604020202020204" pitchFamily="34" charset="0"/>
            <a:buNone/>
          </a:pPr>
          <a:r>
            <a:rPr lang="en-US" sz="1250" b="1" kern="1200" dirty="0">
              <a:solidFill>
                <a:srgbClr val="000000"/>
              </a:solidFill>
              <a:latin typeface="Times New Roman" panose="02020603050405020304" pitchFamily="18" charset="0"/>
              <a:cs typeface="Times New Roman" panose="02020603050405020304" pitchFamily="18" charset="0"/>
            </a:rPr>
            <a:t>État de </a:t>
          </a:r>
          <a:r>
            <a:rPr lang="en-US" sz="1250" b="1" kern="1200" dirty="0" err="1">
              <a:solidFill>
                <a:srgbClr val="000000"/>
              </a:solidFill>
              <a:latin typeface="Times New Roman" panose="02020603050405020304" pitchFamily="18" charset="0"/>
              <a:cs typeface="Times New Roman" panose="02020603050405020304" pitchFamily="18" charset="0"/>
            </a:rPr>
            <a:t>l'art</a:t>
          </a:r>
          <a:r>
            <a:rPr lang="en-US" sz="1250" b="1" kern="1200" dirty="0">
              <a:solidFill>
                <a:srgbClr val="000000"/>
              </a:solidFill>
              <a:latin typeface="Times New Roman" panose="02020603050405020304" pitchFamily="18" charset="0"/>
              <a:cs typeface="Times New Roman" panose="02020603050405020304" pitchFamily="18" charset="0"/>
            </a:rPr>
            <a:t> sur les techniques Text-to-Speech</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3385557" y="276050"/>
        <a:ext cx="1203447" cy="619351"/>
      </dsp:txXfrm>
    </dsp:sp>
    <dsp:sp modelId="{0F74CE81-E878-474C-90EB-F88C213E5BB4}">
      <dsp:nvSpPr>
        <dsp:cNvPr id="0" name=""/>
        <dsp:cNvSpPr/>
      </dsp:nvSpPr>
      <dsp:spPr>
        <a:xfrm>
          <a:off x="4743842" y="276050"/>
          <a:ext cx="176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55625">
            <a:lnSpc>
              <a:spcPct val="90000"/>
            </a:lnSpc>
            <a:spcBef>
              <a:spcPct val="0"/>
            </a:spcBef>
            <a:spcAft>
              <a:spcPct val="35000"/>
            </a:spcAft>
            <a:buNone/>
          </a:pPr>
          <a:r>
            <a:rPr lang="en-US" sz="1250" b="1" kern="1200" dirty="0">
              <a:solidFill>
                <a:srgbClr val="000000"/>
              </a:solidFill>
              <a:effectLst/>
              <a:latin typeface="Times New Roman" panose="02020603050405020304" pitchFamily="18" charset="0"/>
              <a:cs typeface="Times New Roman" panose="02020603050405020304" pitchFamily="18" charset="0"/>
            </a:rPr>
            <a:t>Etude </a:t>
          </a:r>
          <a:r>
            <a:rPr lang="en-US" sz="1250" b="1" kern="1200" dirty="0" err="1">
              <a:solidFill>
                <a:srgbClr val="000000"/>
              </a:solidFill>
              <a:effectLst/>
              <a:latin typeface="Times New Roman" panose="02020603050405020304" pitchFamily="18" charset="0"/>
              <a:cs typeface="Times New Roman" panose="02020603050405020304" pitchFamily="18" charset="0"/>
            </a:rPr>
            <a:t>fonctionnelle</a:t>
          </a:r>
          <a:r>
            <a:rPr lang="en-US" sz="1250" b="1" kern="1200" dirty="0">
              <a:solidFill>
                <a:srgbClr val="000000"/>
              </a:solidFill>
              <a:effectLst/>
              <a:latin typeface="Times New Roman" panose="02020603050405020304" pitchFamily="18" charset="0"/>
              <a:cs typeface="Times New Roman" panose="02020603050405020304" pitchFamily="18" charset="0"/>
            </a:rPr>
            <a:t> et conceptuelle</a:t>
          </a:r>
          <a:endParaRPr lang="fr-FR" sz="1250" kern="1200" dirty="0">
            <a:solidFill>
              <a:srgbClr val="000000"/>
            </a:solidFill>
            <a:latin typeface="Times New Roman" panose="02020603050405020304" pitchFamily="18" charset="0"/>
            <a:cs typeface="Times New Roman" panose="02020603050405020304" pitchFamily="18" charset="0"/>
          </a:endParaRPr>
        </a:p>
      </dsp:txBody>
      <dsp:txXfrm>
        <a:off x="5053518" y="276050"/>
        <a:ext cx="1148696" cy="619351"/>
      </dsp:txXfrm>
    </dsp:sp>
    <dsp:sp modelId="{8AD07B69-B94D-496A-9481-0B3BE4FCFB1E}">
      <dsp:nvSpPr>
        <dsp:cNvPr id="0" name=""/>
        <dsp:cNvSpPr/>
      </dsp:nvSpPr>
      <dsp:spPr>
        <a:xfrm>
          <a:off x="6379279" y="276050"/>
          <a:ext cx="1398047"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effectLst/>
              <a:latin typeface="Times New Roman" panose="02020603050405020304" pitchFamily="18" charset="0"/>
              <a:cs typeface="Times New Roman" panose="02020603050405020304" pitchFamily="18" charset="0"/>
            </a:rPr>
            <a:t>Mise </a:t>
          </a:r>
          <a:r>
            <a:rPr lang="en-US" sz="1400" b="1" kern="1200" dirty="0" err="1">
              <a:solidFill>
                <a:srgbClr val="000000"/>
              </a:solidFill>
              <a:effectLst/>
              <a:latin typeface="Times New Roman" panose="02020603050405020304" pitchFamily="18" charset="0"/>
              <a:cs typeface="Times New Roman" panose="02020603050405020304" pitchFamily="18" charset="0"/>
            </a:rPr>
            <a:t>en</a:t>
          </a:r>
          <a:r>
            <a:rPr lang="en-US" sz="1400" b="1" kern="1200" dirty="0">
              <a:solidFill>
                <a:srgbClr val="000000"/>
              </a:solidFill>
              <a:effectLst/>
              <a:latin typeface="Times New Roman" panose="02020603050405020304" pitchFamily="18" charset="0"/>
              <a:cs typeface="Times New Roman" panose="02020603050405020304" pitchFamily="18" charset="0"/>
            </a:rPr>
            <a:t> </a:t>
          </a:r>
          <a:r>
            <a:rPr lang="en-US" sz="1400" b="1" kern="1200" dirty="0" err="1">
              <a:solidFill>
                <a:srgbClr val="000000"/>
              </a:solidFill>
              <a:effectLst/>
              <a:latin typeface="Times New Roman" panose="02020603050405020304" pitchFamily="18" charset="0"/>
              <a:cs typeface="Times New Roman" panose="02020603050405020304" pitchFamily="18" charset="0"/>
            </a:rPr>
            <a:t>Œuvre</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6688955" y="276050"/>
        <a:ext cx="778696" cy="619351"/>
      </dsp:txXfrm>
    </dsp:sp>
    <dsp:sp modelId="{20AD9677-8FA5-4F15-AAC8-E0B059425636}">
      <dsp:nvSpPr>
        <dsp:cNvPr id="0" name=""/>
        <dsp:cNvSpPr/>
      </dsp:nvSpPr>
      <dsp:spPr>
        <a:xfrm>
          <a:off x="7600262" y="276050"/>
          <a:ext cx="1548379" cy="619351"/>
        </a:xfrm>
        <a:prstGeom prst="chevron">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sz="1400" b="1" kern="1200" dirty="0">
              <a:solidFill>
                <a:srgbClr val="000000"/>
              </a:solidFill>
              <a:latin typeface="Times New Roman" panose="02020603050405020304" pitchFamily="18" charset="0"/>
              <a:cs typeface="Times New Roman" panose="02020603050405020304" pitchFamily="18" charset="0"/>
            </a:rPr>
            <a:t>Conclusion Générale </a:t>
          </a:r>
          <a:endParaRPr lang="fr-FR" sz="1400" kern="1200" dirty="0">
            <a:solidFill>
              <a:srgbClr val="000000"/>
            </a:solidFill>
            <a:latin typeface="Times New Roman" panose="02020603050405020304" pitchFamily="18" charset="0"/>
            <a:cs typeface="Times New Roman" panose="02020603050405020304" pitchFamily="18" charset="0"/>
          </a:endParaRPr>
        </a:p>
      </dsp:txBody>
      <dsp:txXfrm>
        <a:off x="7909938" y="276050"/>
        <a:ext cx="929028" cy="61935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CA" dirty="0"/>
              <a:t>Bonjour, chers membres du jury, chers collègues et chers invités.</a:t>
            </a:r>
          </a:p>
          <a:p>
            <a:pPr marL="158750" indent="0">
              <a:buNone/>
            </a:pPr>
            <a:r>
              <a:rPr lang="fr-CA" dirty="0"/>
              <a:t>Je tiens à exprimer ma sincère gratitude au jury pour avoir accepté l'évaluation de mon travail et pour leur présence aujourd'hui. Votre présence et vos commentaires sont inestimables pour moi.</a:t>
            </a:r>
          </a:p>
          <a:p>
            <a:pPr marL="158750" indent="0">
              <a:buNone/>
            </a:pPr>
            <a:r>
              <a:rPr lang="fr-CA" dirty="0"/>
              <a:t>J'aimerais également remercier du fond du cœur mes parents et ma famille pour leur soutien et leurs encouragements sans faille tout au long de ce parcours. Leur confiance en moi a été une source constante de motivation. Un grand merci à mon mentor, M. Mohamed Bousmah, pour ses conseils et sa sagesse. Je suis également reconnaissant à mes superviseurs, M. Yassine </a:t>
            </a:r>
            <a:r>
              <a:rPr lang="fr-CA" dirty="0" err="1"/>
              <a:t>Fetahalh</a:t>
            </a:r>
            <a:r>
              <a:rPr lang="fr-CA" dirty="0"/>
              <a:t> et M. Walid Azhari, ainsi qu'à toute l'équipe de SI Digital, pour leur soutien et leur collaboration. Merci aussi à mes collègues et amis pour leur soutien et leurs commentaires tout au long du projet.</a:t>
            </a:r>
          </a:p>
          <a:p>
            <a:pPr marL="158750" indent="0">
              <a:buNone/>
            </a:pPr>
            <a:r>
              <a:rPr lang="fr-CA" dirty="0"/>
              <a:t>Aujourd'hui, j'ai l'honneur de vous présenter mon projet de stage, intitulé « Mise en œuvre d'une application de synthèse vocale pour les articles de presse du groupe Le Matin ». Je suis impatiente de partager avec vous le parcours, les défis, les méthodologies et les résultats de ce projet.</a:t>
            </a:r>
          </a:p>
          <a:p>
            <a:pPr marL="158750" indent="0">
              <a:buNone/>
            </a:pPr>
            <a:r>
              <a:rPr lang="fr-CA" dirty="0"/>
              <a:t>Je vous remercie de votre attention et j'attends avec impatience vos commentaires éclairés. Sans plus attendre, plongeons au cœur de cette présentation.</a:t>
            </a:r>
          </a:p>
        </p:txBody>
      </p:sp>
      <p:sp>
        <p:nvSpPr>
          <p:cNvPr id="4" name="Espace réservé du numéro de diapositive 3"/>
          <p:cNvSpPr>
            <a:spLocks noGrp="1"/>
          </p:cNvSpPr>
          <p:nvPr>
            <p:ph type="sldNum" sz="quarter" idx="5"/>
          </p:nvPr>
        </p:nvSpPr>
        <p:spPr/>
        <p:txBody>
          <a:bodyPr/>
          <a:lstStyle/>
          <a:p>
            <a:fld id="{5B301685-601F-4F1F-9DFB-B43F4CF127FD}" type="slidenum">
              <a:rPr lang="fr-FR" smtClean="0"/>
              <a:t>1</a:t>
            </a:fld>
            <a:endParaRPr lang="fr-FR"/>
          </a:p>
        </p:txBody>
      </p:sp>
    </p:spTree>
    <p:extLst>
      <p:ext uri="{BB962C8B-B14F-4D97-AF65-F5344CB8AC3E}">
        <p14:creationId xmlns:p14="http://schemas.microsoft.com/office/powerpoint/2010/main" val="3896210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Avant de concevoir et de développer notre application de synthèse vocale, il est essentiel de réaliser une étude de l'existant. Cette étude permet de comprendre les solutions actuelles, d'identifier les technologies utilisées et de définir les lacunes et opportunités présentes sur le marché.</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pPr marL="0" marR="0" indent="0">
              <a:lnSpc>
                <a:spcPct val="115000"/>
              </a:lnSpc>
              <a:spcBef>
                <a:spcPts val="0"/>
              </a:spcBef>
              <a:spcAft>
                <a:spcPts val="800"/>
              </a:spcAft>
              <a:buNone/>
            </a:pP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Google Text-to-Speech</a:t>
            </a: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Mozilla TTS </a:t>
            </a:r>
            <a:r>
              <a:rPr lang="fr-FR" sz="1100" b="0" kern="100" dirty="0">
                <a:effectLst/>
                <a:latin typeface="Times New Roman" panose="02020603050405020304" pitchFamily="18" charset="0"/>
                <a:ea typeface="Times New Roman" panose="02020603050405020304" pitchFamily="18" charset="0"/>
                <a:cs typeface="Arial" panose="020B0604020202020204" pitchFamily="34" charset="0"/>
              </a:rPr>
              <a:t>,</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Coqui TTS </a:t>
            </a:r>
            <a:r>
              <a:rPr lang="fr-FR"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openvoice</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100" b="1" kern="0" dirty="0" err="1">
                <a:effectLst/>
                <a:latin typeface="Times New Roman" panose="02020603050405020304" pitchFamily="18" charset="0"/>
                <a:ea typeface="Times New Roman" panose="02020603050405020304" pitchFamily="18" charset="0"/>
                <a:cs typeface="Times New Roman" panose="02020603050405020304" pitchFamily="18" charset="0"/>
              </a:rPr>
              <a:t>ect</a:t>
            </a: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 qui </a:t>
            </a:r>
            <a:r>
              <a:rPr lang="fr-FR" dirty="0"/>
              <a:t>sont des </a:t>
            </a:r>
            <a:r>
              <a:rPr lang="fr-FR" dirty="0" err="1"/>
              <a:t>modele</a:t>
            </a:r>
            <a:r>
              <a:rPr lang="fr-FR" dirty="0"/>
              <a:t> gratuits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Microsoft Azure Cognitive Services</a:t>
            </a:r>
            <a:r>
              <a:rPr lang="fr-FR" sz="1100" kern="0" dirty="0">
                <a:effectLst/>
                <a:latin typeface="Times New Roman" panose="02020603050405020304" pitchFamily="18" charset="0"/>
                <a:ea typeface="Times New Roman" panose="02020603050405020304" pitchFamily="18" charset="0"/>
                <a:cs typeface="Times New Roman" panose="02020603050405020304" pitchFamily="18" charset="0"/>
              </a:rPr>
              <a:t> et </a:t>
            </a:r>
            <a:r>
              <a:rPr lang="fr-FR" sz="1100" b="1" kern="0" dirty="0">
                <a:effectLst/>
                <a:latin typeface="Times New Roman" panose="02020603050405020304" pitchFamily="18" charset="0"/>
                <a:ea typeface="Times New Roman" panose="02020603050405020304" pitchFamily="18" charset="0"/>
                <a:cs typeface="Times New Roman" panose="02020603050405020304" pitchFamily="18" charset="0"/>
              </a:rPr>
              <a:t>AWS Polly </a:t>
            </a:r>
            <a:endParaRPr lang="fr-FR" dirty="0"/>
          </a:p>
        </p:txBody>
      </p:sp>
    </p:spTree>
    <p:extLst>
      <p:ext uri="{BB962C8B-B14F-4D97-AF65-F5344CB8AC3E}">
        <p14:creationId xmlns:p14="http://schemas.microsoft.com/office/powerpoint/2010/main" val="3205452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algn="just">
              <a:lnSpc>
                <a:spcPct val="115000"/>
              </a:lnSpc>
              <a:spcBef>
                <a:spcPts val="0"/>
              </a:spcBef>
              <a:spcAft>
                <a:spcPts val="800"/>
              </a:spcAft>
              <a:buNone/>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Le Matin utilise actuellement AWS Polly, un service TTS commercial d'Amazon, pour convertir ses articles écrits en audio </a:t>
            </a:r>
          </a:p>
          <a:p>
            <a:pPr marL="171450" marR="0" indent="-171450" algn="just">
              <a:lnSpc>
                <a:spcPct val="115000"/>
              </a:lnSpc>
              <a:spcBef>
                <a:spcPts val="0"/>
              </a:spcBef>
              <a:spcAft>
                <a:spcPts val="800"/>
              </a:spcAft>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Qualité de la Voix : Bien que Polly offre une variété de voix, la qualité de certaines voix peut sembler mécanique et peu naturelle. Cela peut réduire l'engagement des utilisateurs et la satisfaction générale.</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pPr marL="0" marR="0" algn="just">
              <a:lnSpc>
                <a:spcPct val="115000"/>
              </a:lnSpc>
              <a:spcBef>
                <a:spcPts val="0"/>
              </a:spcBef>
              <a:spcAft>
                <a:spcPts val="800"/>
              </a:spcAft>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Coût Élevé : AWS Polly est un service payant. Les coûts peuvent rapidement augmenter avec le volume élevé de contenu audio généré par un média comme Le Matin.</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pPr marL="0" marR="0" algn="just">
              <a:lnSpc>
                <a:spcPct val="115000"/>
              </a:lnSpc>
              <a:spcBef>
                <a:spcPts val="0"/>
              </a:spcBef>
              <a:spcAft>
                <a:spcPts val="800"/>
              </a:spcAft>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Personnalisation Limitée : Les capacités de personnalisation de la voix et du ton sont limitées comparées à d'autres solutions, ce qui peut ne pas répondre aux besoins spécifiques de Le Matin pour des voix locales ou régionales.</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endParaRPr lang="fr-FR" dirty="0"/>
          </a:p>
        </p:txBody>
      </p:sp>
    </p:spTree>
    <p:extLst>
      <p:ext uri="{BB962C8B-B14F-4D97-AF65-F5344CB8AC3E}">
        <p14:creationId xmlns:p14="http://schemas.microsoft.com/office/powerpoint/2010/main" val="1335238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sz="1100" dirty="0"/>
              <a:t>Pour visualiser et suivre l'avancement du projet, nous allons jeter un </a:t>
            </a:r>
            <a:r>
              <a:rPr lang="fr-CA" sz="1100" dirty="0" err="1"/>
              <a:t>eye</a:t>
            </a:r>
            <a:r>
              <a:rPr lang="fr-CA" sz="1100" dirty="0"/>
              <a:t> sur diagramme de Gantt et Jira. Le diagramme de Gantt permet de planifier les différentes phases du projet, d'identifier les dépendances entre les tâches et de gérer les délais. Jira, outil de gestion de projet Agile, facilite le suivi des tâches, la gestion des sprints et la collaboration au sein de l'équipe</a:t>
            </a:r>
            <a:endParaRPr lang="fr-FR" dirty="0"/>
          </a:p>
          <a:p>
            <a:endParaRPr lang="fr-FR" dirty="0"/>
          </a:p>
        </p:txBody>
      </p:sp>
    </p:spTree>
    <p:extLst>
      <p:ext uri="{BB962C8B-B14F-4D97-AF65-F5344CB8AC3E}">
        <p14:creationId xmlns:p14="http://schemas.microsoft.com/office/powerpoint/2010/main" val="3120927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Planification et configuration</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Initialisation du projet avec la configuration des outils et la planification.</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Configuration de Jira et des environnements de développement.</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Élaboration du cahier de charges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defTabSz="914400" rtl="0" eaLnBrk="1" fontAlgn="auto" latinLnBrk="0" hangingPunct="1">
              <a:lnSpc>
                <a:spcPct val="115000"/>
              </a:lnSpc>
              <a:spcBef>
                <a:spcPts val="0"/>
              </a:spcBef>
              <a:spcAft>
                <a:spcPts val="0"/>
              </a:spcAft>
              <a:buClr>
                <a:srgbClr val="000000"/>
              </a:buClr>
              <a:buSzPts val="1100"/>
              <a:buFont typeface="Symbol" panose="05050102010706020507" pitchFamily="18" charset="2"/>
              <a:buChar char=""/>
              <a:tabLst/>
              <a:defRP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Définition et spécifications des besoins.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Collecte et documentation des besoins.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Benchmarking des modèles TTS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100" dirty="0">
                <a:effectLst/>
                <a:latin typeface="Times New Roman" panose="02020603050405020304" pitchFamily="18" charset="0"/>
                <a:ea typeface="Aptos" panose="020B0004020202020204" pitchFamily="34" charset="0"/>
                <a:cs typeface="Arial" panose="020B0604020202020204" pitchFamily="34" charset="0"/>
              </a:rPr>
              <a:t>Recherche et Sélection des Modèles TTS</a:t>
            </a:r>
          </a:p>
          <a:p>
            <a:pPr marL="742950" marR="0" lvl="1" indent="-285750" algn="just">
              <a:lnSpc>
                <a:spcPct val="115000"/>
              </a:lnSpc>
              <a:spcBef>
                <a:spcPts val="0"/>
              </a:spcBef>
              <a:spcAft>
                <a:spcPts val="0"/>
              </a:spcAft>
              <a:buFont typeface="Symbol" panose="05050102010706020507" pitchFamily="18" charset="2"/>
              <a:buChar char=""/>
            </a:pPr>
            <a:r>
              <a:rPr lang="fr-FR" sz="1200" b="0" kern="100" dirty="0">
                <a:effectLst/>
                <a:latin typeface="Times New Roman" panose="02020603050405020304" pitchFamily="18" charset="0"/>
                <a:ea typeface="Aptos" panose="020B0004020202020204" pitchFamily="34" charset="0"/>
                <a:cs typeface="Arial" panose="020B0604020202020204" pitchFamily="34" charset="0"/>
              </a:rPr>
              <a:t>Création d'un Ensemble de Données de Test</a:t>
            </a:r>
            <a:r>
              <a:rPr lang="fr-FR" sz="1200" b="1" kern="100" dirty="0">
                <a:effectLst/>
                <a:latin typeface="Times New Roman" panose="02020603050405020304" pitchFamily="18" charset="0"/>
                <a:ea typeface="Aptos" panose="020B0004020202020204" pitchFamily="34" charset="0"/>
                <a:cs typeface="Arial" panose="020B0604020202020204" pitchFamily="34" charset="0"/>
              </a:rPr>
              <a:t> </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b="0" kern="100" dirty="0">
                <a:effectLst/>
                <a:latin typeface="Times New Roman" panose="02020603050405020304" pitchFamily="18" charset="0"/>
                <a:ea typeface="Aptos" panose="020B0004020202020204" pitchFamily="34" charset="0"/>
                <a:cs typeface="Arial" panose="020B0604020202020204" pitchFamily="34" charset="0"/>
              </a:rPr>
              <a:t>Mesure des Performances Techniques</a:t>
            </a:r>
            <a:r>
              <a:rPr lang="fr-FR" sz="1200" b="1" kern="100" dirty="0">
                <a:effectLst/>
                <a:latin typeface="Times New Roman" panose="02020603050405020304" pitchFamily="18" charset="0"/>
                <a:ea typeface="Aptos" panose="020B0004020202020204" pitchFamily="34" charset="0"/>
                <a:cs typeface="Arial" panose="020B0604020202020204" pitchFamily="34" charset="0"/>
              </a:rPr>
              <a:t> </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100" dirty="0">
                <a:effectLst/>
                <a:latin typeface="Times New Roman" panose="02020603050405020304" pitchFamily="18" charset="0"/>
                <a:ea typeface="Aptos" panose="020B0004020202020204" pitchFamily="34" charset="0"/>
                <a:cs typeface="Arial" panose="020B0604020202020204" pitchFamily="34" charset="0"/>
              </a:rPr>
              <a:t>Comparaison et Documentation des Résultats</a:t>
            </a: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Choix du modèle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Sélection et justification du modèle de synthèse vocale.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Évaluation et choix du modèle (Coqui TTS).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Prétraitement du texte(</a:t>
            </a:r>
            <a:r>
              <a:rPr lang="fr-FR" sz="1200" b="1" kern="0" dirty="0" err="1">
                <a:effectLst/>
                <a:latin typeface="Times New Roman" panose="02020603050405020304" pitchFamily="18" charset="0"/>
                <a:ea typeface="Times New Roman" panose="02020603050405020304" pitchFamily="18" charset="0"/>
                <a:cs typeface="Times New Roman" panose="02020603050405020304" pitchFamily="18" charset="0"/>
              </a:rPr>
              <a:t>creation</a:t>
            </a: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 d’un dictionnaire pour faire cette tache)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Développement et test du module de prétraitement du texte.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Correction des fautes et remplacement des abréviations.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Validation du module.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Intégration de l'API</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Développement et intégration de l'API pour la conversion de texte en audio et répondre par L’URL de cette audio </a:t>
            </a:r>
            <a:r>
              <a:rPr lang="fr-FR" sz="1200" kern="0" dirty="0" err="1">
                <a:effectLst/>
                <a:latin typeface="Times New Roman" panose="02020603050405020304" pitchFamily="18" charset="0"/>
                <a:ea typeface="Times New Roman" panose="02020603050405020304" pitchFamily="18" charset="0"/>
                <a:cs typeface="Times New Roman" panose="02020603050405020304" pitchFamily="18" charset="0"/>
              </a:rPr>
              <a:t>genere</a:t>
            </a: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Développement de l'API.</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Test et validation de l'intégration.</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Optimisation et amélioration du modèle </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Optimisation des performances et ajout des améliorations.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Identification et implémentation des optimisations.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Tests des améliorations.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Test et validation du modèle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Réalisation de tests complets pour valider l'application.</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Tests unitaires, d'intégration, de performance et de sécurité.</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Documentation et livraison finale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Préparation de la documentation et de la livraison de l'application.</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Rédaction de la documentation utilisateur et technique.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Préparation de la livraison finale.</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228600" marR="0" algn="just">
              <a:lnSpc>
                <a:spcPct val="115000"/>
              </a:lnSpc>
              <a:spcBef>
                <a:spcPts val="0"/>
              </a:spcBef>
              <a:spcAft>
                <a:spcPts val="800"/>
              </a:spcAft>
            </a:pPr>
            <a:r>
              <a:rPr lang="fr-FR" sz="1200" b="1" kern="0" dirty="0">
                <a:effectLst/>
                <a:latin typeface="Times New Roman" panose="02020603050405020304" pitchFamily="18" charset="0"/>
                <a:ea typeface="Times New Roman" panose="02020603050405020304" pitchFamily="18" charset="0"/>
                <a:cs typeface="Times New Roman" panose="02020603050405020304" pitchFamily="18" charset="0"/>
              </a:rPr>
              <a:t>Rédaction du rapport final</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gn="just">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Finalisation et soumission du rapport de projet.</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nSpc>
                <a:spcPct val="115000"/>
              </a:lnSpc>
              <a:spcBef>
                <a:spcPts val="0"/>
              </a:spcBef>
              <a:spcAft>
                <a:spcPts val="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Finaliser toutes les sections.</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pPr marL="742950" marR="0" lvl="1" indent="-285750">
              <a:lnSpc>
                <a:spcPct val="115000"/>
              </a:lnSpc>
              <a:spcBef>
                <a:spcPts val="0"/>
              </a:spcBef>
              <a:spcAft>
                <a:spcPts val="800"/>
              </a:spcAft>
              <a:buFont typeface="Symbol" panose="05050102010706020507" pitchFamily="18" charset="2"/>
              <a:buChar char=""/>
            </a:pPr>
            <a:r>
              <a:rPr lang="fr-FR" sz="1200" kern="0" dirty="0">
                <a:effectLst/>
                <a:latin typeface="Times New Roman" panose="02020603050405020304" pitchFamily="18" charset="0"/>
                <a:ea typeface="Times New Roman" panose="02020603050405020304" pitchFamily="18" charset="0"/>
                <a:cs typeface="Times New Roman" panose="02020603050405020304" pitchFamily="18" charset="0"/>
              </a:rPr>
              <a:t>Relire et corriger le rapport.</a:t>
            </a:r>
            <a:endParaRPr lang="fr-FR" sz="1200" kern="100" dirty="0">
              <a:effectLst/>
              <a:latin typeface="Times New Roman" panose="02020603050405020304" pitchFamily="18" charset="0"/>
              <a:ea typeface="Aptos" panose="020B0004020202020204" pitchFamily="34" charset="0"/>
              <a:cs typeface="Arial" panose="020B0604020202020204" pitchFamily="34" charset="0"/>
            </a:endParaRPr>
          </a:p>
          <a:p>
            <a:endParaRPr lang="fr-FR" dirty="0"/>
          </a:p>
        </p:txBody>
      </p:sp>
    </p:spTree>
    <p:extLst>
      <p:ext uri="{BB962C8B-B14F-4D97-AF65-F5344CB8AC3E}">
        <p14:creationId xmlns:p14="http://schemas.microsoft.com/office/powerpoint/2010/main" val="38594377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100" dirty="0">
                <a:effectLst/>
                <a:latin typeface="Times New Roman" panose="02020603050405020304" pitchFamily="18" charset="0"/>
              </a:rPr>
              <a:t>Notre </a:t>
            </a:r>
            <a:r>
              <a:rPr lang="fr-FR" sz="1100" dirty="0" err="1">
                <a:effectLst/>
                <a:latin typeface="Times New Roman" panose="02020603050405020304" pitchFamily="18" charset="0"/>
              </a:rPr>
              <a:t>backlog</a:t>
            </a:r>
            <a:r>
              <a:rPr lang="fr-FR" sz="1100" dirty="0">
                <a:effectLst/>
                <a:latin typeface="Times New Roman" panose="02020603050405020304" pitchFamily="18" charset="0"/>
              </a:rPr>
              <a:t> contient les sprints suivantes planification et configuration collecte et </a:t>
            </a:r>
            <a:r>
              <a:rPr lang="fr-FR" sz="1100" dirty="0" err="1">
                <a:effectLst/>
                <a:latin typeface="Times New Roman" panose="02020603050405020304" pitchFamily="18" charset="0"/>
              </a:rPr>
              <a:t>preparation</a:t>
            </a:r>
            <a:r>
              <a:rPr lang="fr-FR" sz="1100" dirty="0">
                <a:effectLst/>
                <a:latin typeface="Times New Roman" panose="02020603050405020304" pitchFamily="18" charset="0"/>
              </a:rPr>
              <a:t> des </a:t>
            </a:r>
            <a:r>
              <a:rPr lang="fr-FR" sz="1100" dirty="0" err="1">
                <a:effectLst/>
                <a:latin typeface="Times New Roman" panose="02020603050405020304" pitchFamily="18" charset="0"/>
              </a:rPr>
              <a:t>donnees</a:t>
            </a:r>
            <a:r>
              <a:rPr lang="fr-FR" sz="1100" dirty="0">
                <a:effectLst/>
                <a:latin typeface="Times New Roman" panose="02020603050405020304" pitchFamily="18" charset="0"/>
              </a:rPr>
              <a:t> pour le benchmarking des </a:t>
            </a:r>
            <a:r>
              <a:rPr lang="fr-FR" sz="1100" dirty="0" err="1">
                <a:effectLst/>
                <a:latin typeface="Times New Roman" panose="02020603050405020304" pitchFamily="18" charset="0"/>
              </a:rPr>
              <a:t>modeles</a:t>
            </a:r>
            <a:r>
              <a:rPr lang="fr-FR" sz="1100" dirty="0">
                <a:effectLst/>
                <a:latin typeface="Times New Roman" panose="02020603050405020304" pitchFamily="18" charset="0"/>
              </a:rPr>
              <a:t> tts  </a:t>
            </a:r>
            <a:r>
              <a:rPr lang="fr-FR" sz="1100" dirty="0" err="1">
                <a:effectLst/>
                <a:latin typeface="Times New Roman" panose="02020603050405020304" pitchFamily="18" charset="0"/>
              </a:rPr>
              <a:t>pretraitement</a:t>
            </a:r>
            <a:r>
              <a:rPr lang="fr-FR" sz="1100" dirty="0">
                <a:effectLst/>
                <a:latin typeface="Times New Roman" panose="02020603050405020304" pitchFamily="18" charset="0"/>
              </a:rPr>
              <a:t> de texte et </a:t>
            </a:r>
            <a:r>
              <a:rPr lang="fr-FR" sz="1100" dirty="0" err="1">
                <a:effectLst/>
                <a:latin typeface="Times New Roman" panose="02020603050405020304" pitchFamily="18" charset="0"/>
              </a:rPr>
              <a:t>integration</a:t>
            </a:r>
            <a:r>
              <a:rPr lang="fr-FR" sz="1100" dirty="0">
                <a:effectLst/>
                <a:latin typeface="Times New Roman" panose="02020603050405020304" pitchFamily="18" charset="0"/>
              </a:rPr>
              <a:t> de </a:t>
            </a:r>
            <a:r>
              <a:rPr lang="fr-FR" sz="1100" dirty="0" err="1">
                <a:effectLst/>
                <a:latin typeface="Times New Roman" panose="02020603050405020304" pitchFamily="18" charset="0"/>
              </a:rPr>
              <a:t>lapi</a:t>
            </a:r>
            <a:r>
              <a:rPr lang="fr-FR" sz="1100" dirty="0">
                <a:effectLst/>
                <a:latin typeface="Times New Roman" panose="02020603050405020304" pitchFamily="18" charset="0"/>
              </a:rPr>
              <a:t> l’optimisation et améliorations test et validation et </a:t>
            </a:r>
            <a:r>
              <a:rPr lang="fr-FR" sz="1100" dirty="0" err="1">
                <a:effectLst/>
                <a:latin typeface="Times New Roman" panose="02020603050405020304" pitchFamily="18" charset="0"/>
              </a:rPr>
              <a:t>finnalement</a:t>
            </a:r>
            <a:r>
              <a:rPr lang="fr-FR" sz="1100" dirty="0">
                <a:effectLst/>
                <a:latin typeface="Times New Roman" panose="02020603050405020304" pitchFamily="18" charset="0"/>
              </a:rPr>
              <a:t> la documentation et la </a:t>
            </a:r>
            <a:r>
              <a:rPr lang="fr-FR" sz="1100" dirty="0" err="1">
                <a:effectLst/>
                <a:latin typeface="Times New Roman" panose="02020603050405020304" pitchFamily="18" charset="0"/>
              </a:rPr>
              <a:t>livraision</a:t>
            </a:r>
            <a:r>
              <a:rPr lang="fr-FR" sz="1100" dirty="0">
                <a:effectLst/>
                <a:latin typeface="Times New Roman" panose="02020603050405020304" pitchFamily="18" charset="0"/>
              </a:rPr>
              <a:t> finale</a:t>
            </a:r>
            <a:endParaRPr lang="fr-FR" sz="1100" dirty="0"/>
          </a:p>
          <a:p>
            <a:r>
              <a:rPr lang="fr-FR" sz="1100" dirty="0">
                <a:effectLst/>
                <a:latin typeface="Times New Roman" panose="02020603050405020304" pitchFamily="18" charset="0"/>
                <a:ea typeface="Aptos" panose="020B0004020202020204" pitchFamily="34" charset="0"/>
              </a:rPr>
              <a:t>suivi Jira garantira une gestion efficace des tâches et une collaboration optimale au sein de l'équipe. Cette méthodologie hybride offre à la fois une structure solide et une flexibilité nécessaire pour s'adapter aux évolutions du projet. Ces éléments posent ainsi les jalons d'une gestion efficace et efficiente pour la réalisation réussie de notre projet.</a:t>
            </a:r>
          </a:p>
          <a:p>
            <a:endParaRPr lang="fr-FR" dirty="0"/>
          </a:p>
        </p:txBody>
      </p:sp>
    </p:spTree>
    <p:extLst>
      <p:ext uri="{BB962C8B-B14F-4D97-AF65-F5344CB8AC3E}">
        <p14:creationId xmlns:p14="http://schemas.microsoft.com/office/powerpoint/2010/main" val="42847744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sz="1100" dirty="0"/>
              <a:t>La synthèse vocale, ou Text-to-Speech (TTS), est la technologie qui convertit du texte écrit en parole. Cette technologie est essentielle pour diverses applications, notamment les assistants vocaux, les podcasts et les livres audio.</a:t>
            </a: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695340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dirty="0"/>
              <a:t>Historiquement, les premières méthodes de TTS utilisaient la concaténation de morceaux de parole préenregistrés. Ces méthodes permettaient une lecture textuelle de base mais manquaient souvent de fluidité et de naturalité. Ensuite, les modèles statistiques paramétriques sont apparus, offrant une amélioration en termes de fluidité grâce à une modélisation statistique des caractéristiques de la parole</a:t>
            </a:r>
            <a:endParaRPr lang="fr-FR" dirty="0"/>
          </a:p>
        </p:txBody>
      </p:sp>
    </p:spTree>
    <p:extLst>
      <p:ext uri="{BB962C8B-B14F-4D97-AF65-F5344CB8AC3E}">
        <p14:creationId xmlns:p14="http://schemas.microsoft.com/office/powerpoint/2010/main" val="40807990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CA" dirty="0"/>
              <a:t>Avec l'évolution rapide des technologies et des méthodes de traitement du signal, les techniques modernes de synthèse vocale (TTS) ont considérablement évolué. Ces nouvelles approches intègrent des modèles statistiques avancés et des réseaux neuronaux profonds, comme les réseaux de neurones récurrents (RNN), les réseaux de neurones </a:t>
            </a:r>
            <a:r>
              <a:rPr lang="fr-CA" dirty="0" err="1"/>
              <a:t>convolutionnels</a:t>
            </a:r>
            <a:r>
              <a:rPr lang="fr-CA" dirty="0"/>
              <a:t> (CNN), et les modèles de séquence à séquence (Seq2Seq). Grâce à ces avancées, la qualité et la naturalité de la parole synthétisée ont atteint des niveaux sans précédent, permettant une expérience utilisateur bien plus immersive et réaliste.</a:t>
            </a:r>
            <a:endParaRPr lang="fr-FR" dirty="0"/>
          </a:p>
        </p:txBody>
      </p:sp>
    </p:spTree>
    <p:extLst>
      <p:ext uri="{BB962C8B-B14F-4D97-AF65-F5344CB8AC3E}">
        <p14:creationId xmlns:p14="http://schemas.microsoft.com/office/powerpoint/2010/main" val="1243814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b="1" dirty="0"/>
              <a:t>Fonctionnement</a:t>
            </a:r>
            <a:r>
              <a:rPr lang="fr-CA" dirty="0"/>
              <a:t> : Le clonage de voix utilise des enregistrements vocaux et des techniques d'apprentissage automatique pour analyser et reproduire les caractéristiques uniques d'une voix humaine. Cela permet de générer un discours synthétisé qui imite parfaitement la tonalité, le timbre et les nuances de la voix originale.</a:t>
            </a:r>
          </a:p>
          <a:p>
            <a:r>
              <a:rPr lang="fr-CA" b="1" dirty="0"/>
              <a:t>Applications et Défis</a:t>
            </a:r>
            <a:r>
              <a:rPr lang="fr-CA" dirty="0"/>
              <a:t> : Cette technologie est utilisée dans diverses applications, telles que les assistants vocaux personnalisés et les services de support client. Cependant, elle soulève des préoccupations éthiques et de sécurité, notamment en ce qui concerne la protection de la vie privée et la prévention des abus potentiels, comme les </a:t>
            </a:r>
            <a:r>
              <a:rPr lang="fr-CA" dirty="0" err="1"/>
              <a:t>deepfakes</a:t>
            </a:r>
            <a:r>
              <a:rPr lang="fr-CA" dirty="0"/>
              <a:t>.</a:t>
            </a:r>
          </a:p>
        </p:txBody>
      </p:sp>
    </p:spTree>
    <p:extLst>
      <p:ext uri="{BB962C8B-B14F-4D97-AF65-F5344CB8AC3E}">
        <p14:creationId xmlns:p14="http://schemas.microsoft.com/office/powerpoint/2010/main" val="9879924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b="1" dirty="0">
                <a:solidFill>
                  <a:srgbClr val="000000"/>
                </a:solidFill>
              </a:rPr>
              <a:t>Architecture</a:t>
            </a:r>
            <a:r>
              <a:rPr lang="fr-CA" dirty="0"/>
              <a:t> : Coqui TTS utilise une architecture de type </a:t>
            </a:r>
            <a:r>
              <a:rPr lang="fr-CA" dirty="0" err="1"/>
              <a:t>Tacotron</a:t>
            </a:r>
            <a:r>
              <a:rPr lang="fr-CA" dirty="0"/>
              <a:t> 2 combinée à un vocodeur </a:t>
            </a:r>
            <a:r>
              <a:rPr lang="fr-CA" dirty="0" err="1"/>
              <a:t>WaveRNN</a:t>
            </a:r>
            <a:r>
              <a:rPr lang="fr-CA" dirty="0"/>
              <a:t>, permettant une conversion efficace du texte en spectrogrammes mélodiques et la génération de signal audio de haute qualité.</a:t>
            </a:r>
          </a:p>
          <a:p>
            <a:r>
              <a:rPr lang="fr-CA" b="1" dirty="0"/>
              <a:t>Avantages</a:t>
            </a:r>
            <a:r>
              <a:rPr lang="fr-CA" dirty="0"/>
              <a:t> : Qualité vocale élevée, flexibilité pour différents accents et langues, et possibilité de personnalisation pour des voix spécifiques.</a:t>
            </a:r>
          </a:p>
          <a:p>
            <a:r>
              <a:rPr lang="fr-CA" b="1" dirty="0"/>
              <a:t>Inconvénients</a:t>
            </a:r>
            <a:r>
              <a:rPr lang="fr-CA" dirty="0"/>
              <a:t> : Besoin de ressources computationnelles importantes pour l'entraînement, et complexité de la configuration initiale.</a:t>
            </a:r>
            <a:endParaRPr lang="fr-FR" dirty="0"/>
          </a:p>
        </p:txBody>
      </p:sp>
    </p:spTree>
    <p:extLst>
      <p:ext uri="{BB962C8B-B14F-4D97-AF65-F5344CB8AC3E}">
        <p14:creationId xmlns:p14="http://schemas.microsoft.com/office/powerpoint/2010/main" val="2598884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84339e5801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84339e5801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CA" dirty="0"/>
              <a:t>Afin de garantir une compréhension claire et complète de mon projet, j'ai structuré cette présentation en six sections principales :</a:t>
            </a:r>
          </a:p>
          <a:p>
            <a:pPr marL="158750" indent="0">
              <a:buNone/>
            </a:pPr>
            <a:r>
              <a:rPr lang="fr-CA" b="1" dirty="0"/>
              <a:t>1..Introduction</a:t>
            </a:r>
            <a:r>
              <a:rPr lang="fr-CA" dirty="0"/>
              <a:t> : Aperçu de l'objectif et l'importance du projet.</a:t>
            </a:r>
          </a:p>
          <a:p>
            <a:pPr>
              <a:buFont typeface="+mj-lt"/>
              <a:buAutoNum type="arabicPeriod"/>
            </a:pPr>
            <a:r>
              <a:rPr lang="fr-CA" b="1" dirty="0"/>
              <a:t>Contexte Général du Projet</a:t>
            </a:r>
            <a:r>
              <a:rPr lang="fr-CA" dirty="0"/>
              <a:t> : Présentation de Groupe Le Matin, la problématique, les objectifs, et la méthodologie.</a:t>
            </a:r>
          </a:p>
          <a:p>
            <a:pPr>
              <a:buFont typeface="+mj-lt"/>
              <a:buAutoNum type="arabicPeriod"/>
            </a:pPr>
            <a:r>
              <a:rPr lang="fr-CA" b="1" dirty="0"/>
              <a:t>État de l'art sur les techniques Text-to-Speech</a:t>
            </a:r>
            <a:r>
              <a:rPr lang="fr-CA" dirty="0"/>
              <a:t> : Méthodes historiques et modernes, présentation de Coqui TTS, et défis.</a:t>
            </a:r>
          </a:p>
          <a:p>
            <a:pPr>
              <a:buFont typeface="+mj-lt"/>
              <a:buAutoNum type="arabicPeriod"/>
            </a:pPr>
            <a:r>
              <a:rPr lang="fr-CA" b="1" dirty="0"/>
              <a:t>Étude fonctionnelle et conceptuelle</a:t>
            </a:r>
            <a:r>
              <a:rPr lang="fr-CA" dirty="0"/>
              <a:t> : Spécifications des besoins, architecture fonctionnelle, et diagrammes conceptuels.</a:t>
            </a:r>
          </a:p>
          <a:p>
            <a:pPr>
              <a:buFont typeface="+mj-lt"/>
              <a:buAutoNum type="arabicPeriod"/>
            </a:pPr>
            <a:r>
              <a:rPr lang="fr-CA" b="1" dirty="0"/>
              <a:t>Mise en Œuvre</a:t>
            </a:r>
            <a:r>
              <a:rPr lang="fr-CA" dirty="0"/>
              <a:t> : Architecture technique, environnement de travail, choix technologiques, et présentation détaillée de l'application.</a:t>
            </a:r>
          </a:p>
          <a:p>
            <a:pPr>
              <a:buFont typeface="+mj-lt"/>
              <a:buAutoNum type="arabicPeriod"/>
            </a:pPr>
            <a:r>
              <a:rPr lang="fr-CA" b="1" dirty="0"/>
              <a:t>Conclusion Générale</a:t>
            </a:r>
            <a:r>
              <a:rPr lang="fr-CA" dirty="0"/>
              <a:t> : Résumé des points clés, impacts, bénéfices, et perspectives futures.</a:t>
            </a:r>
          </a:p>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CA" dirty="0"/>
              <a:t>L'étude fonctionnelle et conceptuelle du projet est une étape cruciale pour définir les besoins du système et son architecture. Cette analyse assure que le système répondra aux attentes des utilisateurs et respectera les contraintes techniques. Nous détaillerons les besoins fonctionnels et non </a:t>
            </a:r>
            <a:r>
              <a:rPr lang="fr-CA" dirty="0" err="1"/>
              <a:t>fonctionnels,Enfin</a:t>
            </a:r>
            <a:r>
              <a:rPr lang="fr-CA" dirty="0"/>
              <a:t>, nous aborderons la spécification conceptuelle, en identifiant les acteurs du système et en modélisant les interactions avec des diagrammes de cas d'utilisation et de séquence et diagramme </a:t>
            </a:r>
            <a:r>
              <a:rPr lang="fr-CA" dirty="0" err="1"/>
              <a:t>dactivite</a:t>
            </a:r>
            <a:r>
              <a:rPr lang="fr-CA" dirty="0"/>
              <a:t>. Ainsi qu’une architecture fonctionnelle du projet</a:t>
            </a: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370189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FR" sz="1800" dirty="0">
                <a:effectLst/>
                <a:latin typeface="Times New Roman" panose="02020603050405020304" pitchFamily="18" charset="0"/>
                <a:ea typeface="Aptos" panose="020B0004020202020204" pitchFamily="34" charset="0"/>
              </a:rPr>
              <a:t>La spécification des besoins est une étape cruciale pour la réussite du projet. Elle permet de définir de manière précise et exhaustive les attentes et les exigences des utilisateurs finaux ainsi que les contraintes techniques à respecter. </a:t>
            </a:r>
            <a:endParaRPr lang="fr-FR" dirty="0"/>
          </a:p>
        </p:txBody>
      </p:sp>
    </p:spTree>
    <p:extLst>
      <p:ext uri="{BB962C8B-B14F-4D97-AF65-F5344CB8AC3E}">
        <p14:creationId xmlns:p14="http://schemas.microsoft.com/office/powerpoint/2010/main" val="1788145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algn="just"/>
            <a:r>
              <a:rPr lang="fr-FR" sz="1800" dirty="0">
                <a:effectLst/>
                <a:latin typeface="Times New Roman" panose="02020603050405020304" pitchFamily="18" charset="0"/>
                <a:ea typeface="Times New Roman" panose="02020603050405020304" pitchFamily="18" charset="0"/>
              </a:rPr>
              <a:t>Ce diagramme de cas d'utilisation représente les différentes fonctionnalités que l’application (Text to speech) offre. </a:t>
            </a:r>
          </a:p>
          <a:p>
            <a:pPr marL="0" marR="0" algn="just"/>
            <a:r>
              <a:rPr lang="fr-FR" sz="1800" dirty="0">
                <a:effectLst/>
                <a:latin typeface="Times New Roman" panose="02020603050405020304" pitchFamily="18" charset="0"/>
                <a:ea typeface="Times New Roman" panose="02020603050405020304" pitchFamily="18" charset="0"/>
              </a:rPr>
              <a:t>L'utilisateur ou le client initie le processus en fournissant le texte à transformer en parole. Ensuite, il a la possibilité de personnaliser les paramètres de l'application, tels que la sélection de la voix et sa vitesse. Une fois ces étapes accomplies, l'application génère la parole correspondante. Puis la sauvegarde et la transforme en audio. Enfin, il peut écouter l'audio sauvegarder à sa convenance.</a:t>
            </a:r>
          </a:p>
          <a:p>
            <a:endParaRPr lang="fr-FR" dirty="0"/>
          </a:p>
        </p:txBody>
      </p:sp>
    </p:spTree>
    <p:extLst>
      <p:ext uri="{BB962C8B-B14F-4D97-AF65-F5344CB8AC3E}">
        <p14:creationId xmlns:p14="http://schemas.microsoft.com/office/powerpoint/2010/main" val="2306340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algn="just">
              <a:buNone/>
            </a:pPr>
            <a:r>
              <a:rPr lang="fr-FR" sz="1800" dirty="0">
                <a:effectLst/>
                <a:latin typeface="Times New Roman" panose="02020603050405020304" pitchFamily="18" charset="0"/>
                <a:ea typeface="Times New Roman" panose="02020603050405020304" pitchFamily="18" charset="0"/>
              </a:rPr>
              <a:t>Ce diagramme illustre la séquence d’actions entre l’utilisateur et l’application lors de l’utilisation de la fonction de texte a la parole.</a:t>
            </a:r>
          </a:p>
          <a:p>
            <a:pPr marL="0" marR="0" algn="just"/>
            <a:r>
              <a:rPr lang="fr-FR" sz="1800" dirty="0">
                <a:effectLst/>
                <a:latin typeface="Times New Roman" panose="02020603050405020304" pitchFamily="18" charset="0"/>
                <a:ea typeface="Times New Roman" panose="02020603050405020304" pitchFamily="18" charset="0"/>
              </a:rPr>
              <a:t>L’application envoie un message d’accueil à l’utilisateur.</a:t>
            </a:r>
          </a:p>
          <a:p>
            <a:pPr marL="0" marR="0" algn="just"/>
            <a:r>
              <a:rPr lang="fr-FR" sz="1800" dirty="0">
                <a:effectLst/>
                <a:latin typeface="Times New Roman" panose="02020603050405020304" pitchFamily="18" charset="0"/>
                <a:ea typeface="Times New Roman" panose="02020603050405020304" pitchFamily="18" charset="0"/>
              </a:rPr>
              <a:t>L’utilisateur saisi le texte puis modifie les paramètres en suite il lance la transformation du texte en parole. </a:t>
            </a:r>
          </a:p>
          <a:p>
            <a:pPr marL="0" marR="0" algn="just"/>
            <a:r>
              <a:rPr lang="fr-FR" sz="1800" dirty="0">
                <a:effectLst/>
                <a:latin typeface="Times New Roman" panose="02020603050405020304" pitchFamily="18" charset="0"/>
                <a:ea typeface="Times New Roman" panose="02020603050405020304" pitchFamily="18" charset="0"/>
              </a:rPr>
              <a:t>L’application transforme le texte en audio. </a:t>
            </a:r>
          </a:p>
          <a:p>
            <a:pPr marL="0" marR="0" algn="just"/>
            <a:r>
              <a:rPr lang="fr-FR" sz="1800" dirty="0">
                <a:effectLst/>
                <a:latin typeface="Times New Roman" panose="02020603050405020304" pitchFamily="18" charset="0"/>
                <a:ea typeface="Times New Roman" panose="02020603050405020304" pitchFamily="18" charset="0"/>
              </a:rPr>
              <a:t>L’application génère l’audio puis le sauvegarde.</a:t>
            </a:r>
          </a:p>
          <a:p>
            <a:pPr marL="0" marR="0" algn="just"/>
            <a:r>
              <a:rPr lang="fr-FR" sz="1800" dirty="0">
                <a:effectLst/>
                <a:latin typeface="Times New Roman" panose="02020603050405020304" pitchFamily="18" charset="0"/>
                <a:ea typeface="Times New Roman" panose="02020603050405020304" pitchFamily="18" charset="0"/>
              </a:rPr>
              <a:t>Après l’application génère l’URL de l’audio et le renvoie à l’utilisateur </a:t>
            </a:r>
          </a:p>
          <a:p>
            <a:endParaRPr lang="fr-FR" dirty="0"/>
          </a:p>
        </p:txBody>
      </p:sp>
    </p:spTree>
    <p:extLst>
      <p:ext uri="{BB962C8B-B14F-4D97-AF65-F5344CB8AC3E}">
        <p14:creationId xmlns:p14="http://schemas.microsoft.com/office/powerpoint/2010/main" val="10945427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FR" sz="1800" dirty="0">
                <a:effectLst/>
                <a:latin typeface="Times New Roman" panose="02020603050405020304" pitchFamily="18" charset="0"/>
                <a:ea typeface="Times New Roman" panose="02020603050405020304" pitchFamily="18" charset="0"/>
              </a:rPr>
              <a:t>Ce diagramme présente de manière séquentielle les différentes activités impliquées dans l'utilisation de l'application de texte à la parole.</a:t>
            </a:r>
          </a:p>
          <a:p>
            <a:pPr marL="158750" indent="0">
              <a:buNone/>
            </a:pPr>
            <a:endParaRPr lang="fr-FR" dirty="0"/>
          </a:p>
        </p:txBody>
      </p:sp>
    </p:spTree>
    <p:extLst>
      <p:ext uri="{BB962C8B-B14F-4D97-AF65-F5344CB8AC3E}">
        <p14:creationId xmlns:p14="http://schemas.microsoft.com/office/powerpoint/2010/main" val="1242693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kern="100">
                <a:effectLst/>
                <a:latin typeface="Times New Roman" panose="02020603050405020304" pitchFamily="18" charset="0"/>
                <a:ea typeface="Aptos" panose="020B0004020202020204" pitchFamily="34" charset="0"/>
                <a:cs typeface="Arial" panose="020B0604020202020204" pitchFamily="34" charset="0"/>
              </a:rPr>
              <a:t>Ce chapitre vise à fournir une compréhension complète des aspects techniques et pratiques qui ont guidé la réalisation de ce projet.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1542859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58750" indent="0">
              <a:buNone/>
            </a:pPr>
            <a:r>
              <a:rPr lang="fr-CA" dirty="0"/>
              <a:t>L'architecture fonctionnelle présentée illustre le flux de données et les interactions entre les différents composants d'un système de synthèse vocale.</a:t>
            </a:r>
            <a:endParaRPr lang="fr-CA" b="1" dirty="0"/>
          </a:p>
          <a:p>
            <a:r>
              <a:rPr lang="fr-CA" b="1" dirty="0"/>
              <a:t>Utilisateur :</a:t>
            </a:r>
            <a:r>
              <a:rPr lang="fr-CA" dirty="0"/>
              <a:t> Soumet le texte et le choix audio via l'interface Streamlit.</a:t>
            </a:r>
          </a:p>
          <a:p>
            <a:r>
              <a:rPr lang="fr-CA" b="1" dirty="0"/>
              <a:t>Interface Streamlit :</a:t>
            </a:r>
            <a:r>
              <a:rPr lang="fr-CA" dirty="0"/>
              <a:t> Envoie une requête HTTP à l'API Flask avec le texte et le choix audio.</a:t>
            </a:r>
          </a:p>
          <a:p>
            <a:r>
              <a:rPr lang="fr-CA" b="1" dirty="0"/>
              <a:t>API Flask :</a:t>
            </a:r>
            <a:r>
              <a:rPr lang="fr-CA" dirty="0"/>
              <a:t> Reçoit le texte, le transmet au modèle Coqui TTS, et gère les réponses.</a:t>
            </a:r>
          </a:p>
          <a:p>
            <a:r>
              <a:rPr lang="fr-CA" b="1" dirty="0"/>
              <a:t>Coqui TTS :</a:t>
            </a:r>
            <a:r>
              <a:rPr lang="fr-CA" dirty="0"/>
              <a:t> Convertit le texte en audio.</a:t>
            </a:r>
          </a:p>
          <a:p>
            <a:r>
              <a:rPr lang="fr-CA" b="1" dirty="0"/>
              <a:t>Serveur :</a:t>
            </a:r>
            <a:r>
              <a:rPr lang="fr-CA" dirty="0"/>
              <a:t> Stocke le fichier audio généré.</a:t>
            </a:r>
          </a:p>
          <a:p>
            <a:r>
              <a:rPr lang="fr-CA" b="1" dirty="0"/>
              <a:t>Retour à l'utilisateur :</a:t>
            </a:r>
            <a:r>
              <a:rPr lang="fr-CA" dirty="0"/>
              <a:t> Fournit une URL pour accéder à l'audio généré.</a:t>
            </a:r>
            <a:endParaRPr lang="fr-FR" dirty="0"/>
          </a:p>
        </p:txBody>
      </p:sp>
    </p:spTree>
    <p:extLst>
      <p:ext uri="{BB962C8B-B14F-4D97-AF65-F5344CB8AC3E}">
        <p14:creationId xmlns:p14="http://schemas.microsoft.com/office/powerpoint/2010/main" val="42786620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b="1" dirty="0"/>
              <a:t>Python</a:t>
            </a:r>
            <a:r>
              <a:rPr lang="fr-CA" dirty="0"/>
              <a:t> : Utilisé pour le développement principal en raison de sa simplicité, de sa flexibilité et de sa large adoption dans le domaine de l'intelligence artificielle et de la synthèse vocale.</a:t>
            </a:r>
          </a:p>
          <a:p>
            <a:r>
              <a:rPr lang="fr-CA" b="1" dirty="0"/>
              <a:t>Flask</a:t>
            </a:r>
            <a:r>
              <a:rPr lang="fr-CA" dirty="0"/>
              <a:t> : Choisi pour construire l'API grâce à sa légèreté et à sa capacité à gérer efficacement les requêtes HTTP.</a:t>
            </a:r>
          </a:p>
          <a:p>
            <a:r>
              <a:rPr lang="fr-CA" b="1" dirty="0"/>
              <a:t>Git</a:t>
            </a:r>
            <a:r>
              <a:rPr lang="fr-CA" dirty="0"/>
              <a:t> : Employé pour la gestion du code source et le suivi des versions, facilitant la collaboration et le contrôle des modifications.</a:t>
            </a:r>
          </a:p>
          <a:p>
            <a:r>
              <a:rPr lang="fr-CA" b="1" dirty="0" err="1"/>
              <a:t>VSCode</a:t>
            </a:r>
            <a:r>
              <a:rPr lang="fr-CA" dirty="0"/>
              <a:t> : L'éditeur de code privilégié pour son environnement de développement intégré (IDE) convivial et ses nombreuses extensions utiles.</a:t>
            </a:r>
          </a:p>
          <a:p>
            <a:r>
              <a:rPr lang="fr-CA" b="1" dirty="0"/>
              <a:t>Docker</a:t>
            </a:r>
            <a:r>
              <a:rPr lang="fr-CA" dirty="0"/>
              <a:t> : Utilisé pour la containerisation afin d'assurer la portabilité et la cohérence des environnements de développement et de production.</a:t>
            </a:r>
          </a:p>
          <a:p>
            <a:r>
              <a:rPr lang="fr-CA" b="1" dirty="0"/>
              <a:t>Hugging Face</a:t>
            </a:r>
            <a:r>
              <a:rPr lang="fr-CA" dirty="0"/>
              <a:t> : Choisi pour ses modèles de traitement du langage naturel (NLP) de pointe, utiles pour certaines fonctionnalités avancées du projet.</a:t>
            </a:r>
          </a:p>
          <a:p>
            <a:r>
              <a:rPr lang="fr-CA" b="1" dirty="0" err="1"/>
              <a:t>StarUML</a:t>
            </a:r>
            <a:r>
              <a:rPr lang="fr-CA" dirty="0"/>
              <a:t> : Utilisé pour la modélisation UML, aidant à la conception et à la visualisation des différentes composantes et interactions du système.</a:t>
            </a:r>
          </a:p>
          <a:p>
            <a:r>
              <a:rPr lang="fr-CA" b="1" dirty="0"/>
              <a:t>Streamlit</a:t>
            </a:r>
            <a:r>
              <a:rPr lang="fr-CA" dirty="0"/>
              <a:t> : Utilisé pour développer l'interface utilisateur, offrant une manière simple et efficace de créer des applications web interactives.</a:t>
            </a:r>
            <a:endParaRPr lang="fr-FR" dirty="0"/>
          </a:p>
        </p:txBody>
      </p:sp>
    </p:spTree>
    <p:extLst>
      <p:ext uri="{BB962C8B-B14F-4D97-AF65-F5344CB8AC3E}">
        <p14:creationId xmlns:p14="http://schemas.microsoft.com/office/powerpoint/2010/main" val="1036531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err="1"/>
              <a:t>Cette</a:t>
            </a:r>
            <a:r>
              <a:rPr lang="en-US" dirty="0"/>
              <a:t> capture </a:t>
            </a:r>
            <a:r>
              <a:rPr lang="en-US" dirty="0" err="1"/>
              <a:t>decran</a:t>
            </a:r>
            <a:r>
              <a:rPr lang="en-US" dirty="0"/>
              <a:t> </a:t>
            </a:r>
            <a:r>
              <a:rPr lang="en-US" dirty="0" err="1"/>
              <a:t>illustre</a:t>
            </a:r>
            <a:r>
              <a:rPr lang="en-US" dirty="0"/>
              <a:t> le </a:t>
            </a:r>
            <a:r>
              <a:rPr lang="en-US" dirty="0" err="1"/>
              <a:t>demarrage</a:t>
            </a:r>
            <a:r>
              <a:rPr lang="en-US" dirty="0"/>
              <a:t> de </a:t>
            </a:r>
            <a:r>
              <a:rPr lang="en-US" dirty="0" err="1"/>
              <a:t>Lapi</a:t>
            </a:r>
            <a:r>
              <a:rPr lang="en-US" dirty="0"/>
              <a:t> Cote </a:t>
            </a:r>
            <a:r>
              <a:rPr lang="en-US" dirty="0" err="1"/>
              <a:t>serveur</a:t>
            </a:r>
            <a:r>
              <a:rPr lang="en-US" dirty="0"/>
              <a:t> sur le port :5000 sous </a:t>
            </a:r>
            <a:r>
              <a:rPr lang="en-US" dirty="0" err="1"/>
              <a:t>adresse</a:t>
            </a:r>
            <a:r>
              <a:rPr lang="en-US" dirty="0"/>
              <a:t> 192.168.18.121</a:t>
            </a:r>
            <a:endParaRPr lang="fr-FR" dirty="0"/>
          </a:p>
          <a:p>
            <a:endParaRPr lang="fr-FR" dirty="0"/>
          </a:p>
        </p:txBody>
      </p:sp>
    </p:spTree>
    <p:extLst>
      <p:ext uri="{BB962C8B-B14F-4D97-AF65-F5344CB8AC3E}">
        <p14:creationId xmlns:p14="http://schemas.microsoft.com/office/powerpoint/2010/main" val="38320177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0" marR="0" indent="0" algn="just">
              <a:buNone/>
            </a:pPr>
            <a:r>
              <a:rPr lang="fr-FR" sz="1100" dirty="0">
                <a:effectLst/>
                <a:latin typeface="Times New Roman" panose="02020603050405020304" pitchFamily="18" charset="0"/>
                <a:ea typeface="Times New Roman" panose="02020603050405020304" pitchFamily="18" charset="0"/>
              </a:rPr>
              <a:t>Lorsqu'un article est soumis à l'API pour la conversion en audio, voici les étapes clés :</a:t>
            </a:r>
          </a:p>
          <a:p>
            <a:pPr marL="342900" marR="0" lvl="0" indent="-342900" algn="just">
              <a:buSzPts val="1000"/>
              <a:buFont typeface="Symbol" panose="05050102010706020507" pitchFamily="18" charset="2"/>
              <a:buChar char=""/>
              <a:tabLst>
                <a:tab pos="457200" algn="l"/>
              </a:tabLst>
            </a:pPr>
            <a:r>
              <a:rPr lang="fr-FR" sz="1100" b="1" kern="100" dirty="0">
                <a:effectLst/>
                <a:latin typeface="Times New Roman" panose="02020603050405020304" pitchFamily="18" charset="0"/>
                <a:ea typeface="Aptos" panose="020B0004020202020204" pitchFamily="34" charset="0"/>
                <a:cs typeface="Arial" panose="020B0604020202020204" pitchFamily="34" charset="0"/>
              </a:rPr>
              <a:t>Correction automatique des fautes :</a:t>
            </a: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Utilisation d'un dictionnaire dédié pour corriger les erreurs typographiques.</a:t>
            </a:r>
            <a:endParaRPr lang="fr-FR" sz="1100" b="0" kern="100" dirty="0">
              <a:effectLst/>
              <a:latin typeface="Times New Roman" panose="02020603050405020304" pitchFamily="18" charset="0"/>
              <a:ea typeface="Aptos" panose="020B0004020202020204" pitchFamily="34" charset="0"/>
              <a:cs typeface="Arial" panose="020B0604020202020204" pitchFamily="34" charset="0"/>
            </a:endParaRPr>
          </a:p>
          <a:p>
            <a:pPr marL="342900" marR="0" lvl="0" indent="-342900" algn="just">
              <a:buSzPts val="1000"/>
              <a:buFont typeface="Symbol" panose="05050102010706020507" pitchFamily="18" charset="2"/>
              <a:buChar char=""/>
              <a:tabLst>
                <a:tab pos="457200" algn="l"/>
              </a:tabLst>
            </a:pPr>
            <a:r>
              <a:rPr lang="fr-FR" sz="1100" b="1" kern="100" dirty="0">
                <a:effectLst/>
                <a:latin typeface="Times New Roman" panose="02020603050405020304" pitchFamily="18" charset="0"/>
                <a:ea typeface="Aptos" panose="020B0004020202020204" pitchFamily="34" charset="0"/>
                <a:cs typeface="Arial" panose="020B0604020202020204" pitchFamily="34" charset="0"/>
              </a:rPr>
              <a:t>Remplacement des abréviations :</a:t>
            </a: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Transformation des abréviations courantes en leur forme complète pour une meilleure compréhension vocale.</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endParaRPr lang="fr-FR" dirty="0"/>
          </a:p>
        </p:txBody>
      </p:sp>
    </p:spTree>
    <p:extLst>
      <p:ext uri="{BB962C8B-B14F-4D97-AF65-F5344CB8AC3E}">
        <p14:creationId xmlns:p14="http://schemas.microsoft.com/office/powerpoint/2010/main" val="230787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endParaRPr lang="fr-CA" dirty="0"/>
          </a:p>
          <a:p>
            <a:pPr marL="158750" indent="0">
              <a:buNone/>
            </a:pPr>
            <a:r>
              <a:rPr lang="fr-CA" dirty="0"/>
              <a:t>Ce projet vise à intégrer des technologies avancées de Text-to-Speech (TTS) pour rendre les articles de presse plus accessibles et améliorer l'expérience utilisateur. Les préférences évoluent vers les </a:t>
            </a:r>
            <a:r>
              <a:rPr lang="fr-CA" dirty="0" err="1"/>
              <a:t>audiobooks</a:t>
            </a:r>
            <a:r>
              <a:rPr lang="fr-CA" dirty="0"/>
              <a:t> et les podcasts, surtout avec des modes de vie actifs. En utilisant l'IA, nous transformons les articles du groupe Le Matin en fichiers audio de haute qualité, comblant ainsi le fossé entre le journalisme traditionnel et la diffusion moderne de contenu. Cette initiative répond à la demande croissante pour des formats audio pratiques et engageants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342900" marR="0" lvl="0" indent="-342900" algn="just">
              <a:buSzPts val="1000"/>
              <a:buFont typeface="Symbol" panose="05050102010706020507" pitchFamily="18" charset="2"/>
              <a:buChar char=""/>
              <a:tabLst>
                <a:tab pos="457200" algn="l"/>
              </a:tabLst>
            </a:pPr>
            <a:r>
              <a:rPr lang="fr-FR" sz="1100" dirty="0">
                <a:effectLst/>
                <a:latin typeface="Times New Roman" panose="02020603050405020304" pitchFamily="18" charset="0"/>
                <a:ea typeface="Times New Roman" panose="02020603050405020304" pitchFamily="18" charset="0"/>
              </a:rPr>
              <a:t>Une fois le texte traité, l'API utilise le modèle Coqui TTS pour générer un fichier audio correspondant.</a:t>
            </a:r>
          </a:p>
          <a:p>
            <a:pPr marL="342900" marR="0" lvl="0" indent="-342900" algn="just">
              <a:buSzPts val="1000"/>
              <a:buFont typeface="Symbol" panose="05050102010706020507" pitchFamily="18" charset="2"/>
              <a:buChar char=""/>
              <a:tabLst>
                <a:tab pos="457200" algn="l"/>
              </a:tabLst>
            </a:pPr>
            <a:r>
              <a:rPr lang="fr-FR" sz="1100" dirty="0">
                <a:effectLst/>
                <a:latin typeface="Times New Roman" panose="02020603050405020304" pitchFamily="18" charset="0"/>
                <a:ea typeface="Times New Roman" panose="02020603050405020304" pitchFamily="18" charset="0"/>
              </a:rPr>
              <a:t>À la fin du processus, l'API renvoie un lien qu’on vois sur la slide vers le fichier audio généré.</a:t>
            </a:r>
          </a:p>
          <a:p>
            <a:endParaRPr lang="fr-FR" dirty="0"/>
          </a:p>
        </p:txBody>
      </p:sp>
    </p:spTree>
    <p:extLst>
      <p:ext uri="{BB962C8B-B14F-4D97-AF65-F5344CB8AC3E}">
        <p14:creationId xmlns:p14="http://schemas.microsoft.com/office/powerpoint/2010/main" val="14426089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err="1"/>
              <a:t>Cette</a:t>
            </a:r>
            <a:r>
              <a:rPr lang="en-US" dirty="0"/>
              <a:t> capture </a:t>
            </a:r>
            <a:r>
              <a:rPr lang="en-US" dirty="0" err="1"/>
              <a:t>represente</a:t>
            </a:r>
            <a:r>
              <a:rPr lang="en-US" dirty="0"/>
              <a:t> </a:t>
            </a:r>
            <a:r>
              <a:rPr lang="en-US" dirty="0" err="1"/>
              <a:t>linterface</a:t>
            </a:r>
            <a:r>
              <a:rPr lang="en-US" dirty="0"/>
              <a:t> </a:t>
            </a:r>
            <a:r>
              <a:rPr lang="en-US" dirty="0" err="1"/>
              <a:t>dacceuil</a:t>
            </a:r>
            <a:r>
              <a:rPr lang="en-US" dirty="0"/>
              <a:t> qui </a:t>
            </a:r>
            <a:r>
              <a:rPr lang="en-US" dirty="0" err="1"/>
              <a:t>contient</a:t>
            </a:r>
            <a:r>
              <a:rPr lang="en-US" dirty="0"/>
              <a:t> deux placeholder la premier pour la </a:t>
            </a:r>
            <a:r>
              <a:rPr lang="en-US" dirty="0" err="1"/>
              <a:t>saisie</a:t>
            </a:r>
            <a:r>
              <a:rPr lang="en-US" dirty="0"/>
              <a:t> de </a:t>
            </a:r>
            <a:r>
              <a:rPr lang="en-US" dirty="0" err="1"/>
              <a:t>texte</a:t>
            </a:r>
            <a:r>
              <a:rPr lang="en-US" dirty="0"/>
              <a:t> et la </a:t>
            </a:r>
            <a:r>
              <a:rPr lang="en-US" dirty="0" err="1"/>
              <a:t>deuxieme</a:t>
            </a:r>
            <a:r>
              <a:rPr lang="en-US" dirty="0"/>
              <a:t> pour le choix de la </a:t>
            </a:r>
            <a:r>
              <a:rPr lang="en-US" dirty="0" err="1"/>
              <a:t>voix</a:t>
            </a:r>
            <a:r>
              <a:rPr lang="en-US" dirty="0"/>
              <a:t> a </a:t>
            </a:r>
            <a:r>
              <a:rPr lang="en-US" dirty="0" err="1"/>
              <a:t>utiliser</a:t>
            </a:r>
            <a:r>
              <a:rPr lang="en-US" dirty="0"/>
              <a:t> </a:t>
            </a:r>
            <a:r>
              <a:rPr lang="en-US" dirty="0" err="1"/>
              <a:t>en</a:t>
            </a:r>
            <a:r>
              <a:rPr lang="en-US" dirty="0"/>
              <a:t> tant que </a:t>
            </a:r>
            <a:r>
              <a:rPr lang="en-US" dirty="0" err="1"/>
              <a:t>voix</a:t>
            </a:r>
            <a:r>
              <a:rPr lang="en-US" dirty="0"/>
              <a:t> de </a:t>
            </a:r>
            <a:r>
              <a:rPr lang="en-US" dirty="0" err="1"/>
              <a:t>clonnage</a:t>
            </a:r>
            <a:r>
              <a:rPr lang="en-US" dirty="0"/>
              <a:t> </a:t>
            </a:r>
            <a:r>
              <a:rPr lang="en-US" dirty="0" err="1"/>
              <a:t>apres</a:t>
            </a:r>
            <a:r>
              <a:rPr lang="en-US" dirty="0"/>
              <a:t> </a:t>
            </a:r>
            <a:r>
              <a:rPr lang="en-US" dirty="0" err="1"/>
              <a:t>avoir</a:t>
            </a:r>
            <a:r>
              <a:rPr lang="en-US" dirty="0"/>
              <a:t> fait </a:t>
            </a:r>
            <a:r>
              <a:rPr lang="en-US" dirty="0" err="1"/>
              <a:t>linterface</a:t>
            </a:r>
            <a:r>
              <a:rPr lang="en-US" dirty="0"/>
              <a:t> SL </a:t>
            </a:r>
            <a:r>
              <a:rPr lang="en-US" dirty="0" err="1"/>
              <a:t>envoie</a:t>
            </a:r>
            <a:r>
              <a:rPr lang="en-US" dirty="0"/>
              <a:t> </a:t>
            </a:r>
            <a:r>
              <a:rPr lang="en-US" dirty="0" err="1"/>
              <a:t>une</a:t>
            </a:r>
            <a:r>
              <a:rPr lang="en-US" dirty="0"/>
              <a:t> </a:t>
            </a:r>
            <a:r>
              <a:rPr lang="en-US" dirty="0" err="1"/>
              <a:t>requette</a:t>
            </a:r>
            <a:r>
              <a:rPr lang="en-US" dirty="0"/>
              <a:t> http et </a:t>
            </a:r>
            <a:r>
              <a:rPr lang="en-US" dirty="0" err="1"/>
              <a:t>lapi</a:t>
            </a:r>
            <a:r>
              <a:rPr lang="en-US" dirty="0"/>
              <a:t> </a:t>
            </a:r>
            <a:r>
              <a:rPr lang="en-US" dirty="0" err="1"/>
              <a:t>refait</a:t>
            </a:r>
            <a:r>
              <a:rPr lang="en-US" dirty="0"/>
              <a:t> les memes </a:t>
            </a:r>
            <a:r>
              <a:rPr lang="en-US" dirty="0" err="1"/>
              <a:t>etapes</a:t>
            </a:r>
            <a:r>
              <a:rPr lang="en-US" dirty="0"/>
              <a:t> </a:t>
            </a:r>
            <a:r>
              <a:rPr lang="en-US" dirty="0" err="1"/>
              <a:t>ddont</a:t>
            </a:r>
            <a:r>
              <a:rPr lang="en-US" dirty="0"/>
              <a:t> on a </a:t>
            </a:r>
            <a:r>
              <a:rPr lang="en-US" dirty="0" err="1"/>
              <a:t>parler</a:t>
            </a:r>
            <a:r>
              <a:rPr lang="en-US" dirty="0"/>
              <a:t> </a:t>
            </a:r>
            <a:r>
              <a:rPr lang="en-US" dirty="0" err="1"/>
              <a:t>avant</a:t>
            </a:r>
            <a:r>
              <a:rPr lang="en-US" dirty="0"/>
              <a:t> </a:t>
            </a:r>
          </a:p>
          <a:p>
            <a:endParaRPr lang="fr-FR" dirty="0"/>
          </a:p>
        </p:txBody>
      </p:sp>
    </p:spTree>
    <p:extLst>
      <p:ext uri="{BB962C8B-B14F-4D97-AF65-F5344CB8AC3E}">
        <p14:creationId xmlns:p14="http://schemas.microsoft.com/office/powerpoint/2010/main" val="2548840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en-US" dirty="0" err="1"/>
              <a:t>Cette</a:t>
            </a:r>
            <a:r>
              <a:rPr lang="en-US" dirty="0"/>
              <a:t> capture </a:t>
            </a:r>
            <a:r>
              <a:rPr lang="en-US" dirty="0" err="1"/>
              <a:t>illustre</a:t>
            </a:r>
            <a:r>
              <a:rPr lang="en-US" dirty="0"/>
              <a:t> la response du </a:t>
            </a:r>
            <a:r>
              <a:rPr lang="en-US" dirty="0" err="1"/>
              <a:t>afficher</a:t>
            </a:r>
            <a:r>
              <a:rPr lang="en-US" dirty="0"/>
              <a:t> sur </a:t>
            </a:r>
            <a:r>
              <a:rPr lang="en-US" dirty="0" err="1"/>
              <a:t>linterface</a:t>
            </a:r>
            <a:r>
              <a:rPr lang="en-US" dirty="0"/>
              <a:t> qui </a:t>
            </a:r>
            <a:r>
              <a:rPr lang="en-US" dirty="0" err="1"/>
              <a:t>contient</a:t>
            </a:r>
            <a:r>
              <a:rPr lang="en-US" dirty="0"/>
              <a:t> le text transformer et </a:t>
            </a:r>
            <a:r>
              <a:rPr lang="en-US" dirty="0" err="1"/>
              <a:t>l’audio</a:t>
            </a:r>
            <a:r>
              <a:rPr lang="en-US" dirty="0"/>
              <a:t> </a:t>
            </a:r>
            <a:r>
              <a:rPr lang="en-US" dirty="0" err="1"/>
              <a:t>generer</a:t>
            </a:r>
            <a:r>
              <a:rPr lang="en-US" dirty="0"/>
              <a:t> a </a:t>
            </a:r>
            <a:r>
              <a:rPr lang="en-US" dirty="0" err="1"/>
              <a:t>partir</a:t>
            </a:r>
            <a:r>
              <a:rPr lang="en-US" dirty="0"/>
              <a:t> de </a:t>
            </a:r>
            <a:r>
              <a:rPr lang="en-US" dirty="0" err="1"/>
              <a:t>ce</a:t>
            </a:r>
            <a:r>
              <a:rPr lang="en-US" dirty="0"/>
              <a:t> dernier cote interface </a:t>
            </a:r>
            <a:r>
              <a:rPr lang="en-US" dirty="0" err="1"/>
              <a:t>biensur</a:t>
            </a:r>
            <a:r>
              <a:rPr lang="en-US" dirty="0"/>
              <a:t> </a:t>
            </a:r>
            <a:endParaRPr lang="fr-FR" dirty="0"/>
          </a:p>
          <a:p>
            <a:endParaRPr lang="fr-FR" dirty="0"/>
          </a:p>
        </p:txBody>
      </p:sp>
    </p:spTree>
    <p:extLst>
      <p:ext uri="{BB962C8B-B14F-4D97-AF65-F5344CB8AC3E}">
        <p14:creationId xmlns:p14="http://schemas.microsoft.com/office/powerpoint/2010/main" val="1821905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buNone/>
            </a:pPr>
            <a:r>
              <a:rPr lang="fr-CA" dirty="0"/>
              <a:t>Le projet de développement d'une application de synthèse vocale pour le Groupe Le Matin a permis de rendre les contenus numériques plus accessibles, enrichissant ainsi l'expérience utilisateur. Grâce à la technologie Coqui TTS, nous avons converti efficacement le texte en audio avec une qualité et une personnalisation supérieures. Nous avons surmonté des défis techniques et ergonomiques pour assurer la stabilité et la performance de l'application. L'avenir prévoit une optimisation continue et l'exploration de nouvelles fonctionnalités, tout en étendant l'utilisation de cette technologie au sein du groupe. Ce projet a non seulement renforcé notre position en tant que leader de l'innovation médiatique, mais a également été une expérience enrichissante et formatrice pour moi.</a:t>
            </a:r>
          </a:p>
          <a:p>
            <a:pPr marL="158750" indent="0">
              <a:buNone/>
            </a:pPr>
            <a:r>
              <a:rPr lang="fr-CA" dirty="0"/>
              <a:t>En conclusion, mon projet de stage marque une étape importante dans la fusion de l'intelligence artificielle avancée et du </a:t>
            </a:r>
            <a:r>
              <a:rPr lang="fr-CA" dirty="0" err="1"/>
              <a:t>journalisme.Ce</a:t>
            </a:r>
            <a:r>
              <a:rPr lang="fr-CA" dirty="0"/>
              <a:t> projet représente non seulement l'aboutissement de mon parcours d’</a:t>
            </a:r>
            <a:r>
              <a:rPr lang="fr-CA" dirty="0" err="1"/>
              <a:t>ingenieur</a:t>
            </a:r>
            <a:r>
              <a:rPr lang="fr-CA" dirty="0"/>
              <a:t> à l’EMSI, mais aussi une expérience transformatrice qui m'a permis d'appliquer des connaissances théoriques dans un contexte réel. il ma </a:t>
            </a:r>
            <a:r>
              <a:rPr lang="fr-CA" dirty="0" err="1"/>
              <a:t>permetre</a:t>
            </a:r>
            <a:r>
              <a:rPr lang="fr-CA" dirty="0"/>
              <a:t> d'explorer des solutions innovantes et de repousser les limites de ce qui est possible avec l'IA dans le domaine du journalisme.</a:t>
            </a: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959051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5B301685-601F-4F1F-9DFB-B43F4CF127FD}" type="slidenum">
              <a:rPr lang="fr-FR" smtClean="0"/>
              <a:t>35</a:t>
            </a:fld>
            <a:endParaRPr lang="fr-FR"/>
          </a:p>
        </p:txBody>
      </p:sp>
    </p:spTree>
    <p:extLst>
      <p:ext uri="{BB962C8B-B14F-4D97-AF65-F5344CB8AC3E}">
        <p14:creationId xmlns:p14="http://schemas.microsoft.com/office/powerpoint/2010/main" val="811636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77d29277cd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77d29277cd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Cette partie inaugura notre exploration en débutant par une présentation de l’organisme </a:t>
            </a:r>
            <a:r>
              <a:rPr lang="fr-FR" sz="1100" kern="100" dirty="0" err="1">
                <a:effectLst/>
                <a:latin typeface="Times New Roman" panose="02020603050405020304" pitchFamily="18" charset="0"/>
                <a:ea typeface="Aptos" panose="020B0004020202020204" pitchFamily="34" charset="0"/>
                <a:cs typeface="Times New Roman" panose="02020603050405020304" pitchFamily="18" charset="0"/>
              </a:rPr>
              <a:t>dacceuil</a:t>
            </a: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 Nous poursuivrons ensuite en abordant la problématique , objectifs Et </a:t>
            </a:r>
            <a:r>
              <a:rPr lang="fr-FR" sz="1100" kern="100" dirty="0" err="1">
                <a:effectLst/>
                <a:latin typeface="Times New Roman" panose="02020603050405020304" pitchFamily="18" charset="0"/>
                <a:ea typeface="Aptos" panose="020B0004020202020204" pitchFamily="34" charset="0"/>
                <a:cs typeface="Times New Roman" panose="02020603050405020304" pitchFamily="18" charset="0"/>
              </a:rPr>
              <a:t>finnalement</a:t>
            </a:r>
            <a:r>
              <a:rPr lang="fr-FR" sz="1100" kern="100" dirty="0">
                <a:effectLst/>
                <a:latin typeface="Times New Roman" panose="02020603050405020304" pitchFamily="18" charset="0"/>
                <a:ea typeface="Aptos" panose="020B0004020202020204" pitchFamily="34" charset="0"/>
                <a:cs typeface="Times New Roman" panose="02020603050405020304" pitchFamily="18" charset="0"/>
              </a:rPr>
              <a:t> la méthodologie </a:t>
            </a:r>
            <a:endParaRPr lang="fr-FR" sz="1100" kern="100" dirty="0">
              <a:effectLst/>
              <a:latin typeface="Times New Roman" panose="02020603050405020304" pitchFamily="18" charset="0"/>
              <a:ea typeface="Aptos" panose="020B0004020202020204" pitchFamily="34" charset="0"/>
              <a:cs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194209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4339e580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4339e580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Fondé en 1908 le groupe s'est développé pour inclure un large éventail de supports, allant des journaux imprimés aux plateformes numériques, assurant ainsi une couverture complète et moderne de l'actualité.</a:t>
            </a:r>
            <a:br>
              <a:rPr lang="fr-CA" dirty="0"/>
            </a:br>
            <a:r>
              <a:rPr lang="fr-CA" b="1" dirty="0"/>
              <a:t>Mission et Vision</a:t>
            </a:r>
            <a:r>
              <a:rPr lang="fr-CA" dirty="0"/>
              <a:t> :La mission de Groupe Le Matin est de fournir des informations précises et impartiales tout en innovant dans le domaine du journalisme numérique. La vision du groupe est de rester à la pointe de la technologie tout en maintenant un engagement ferme envers l'excellence journalistique.</a:t>
            </a:r>
            <a:br>
              <a:rPr lang="fr-CA" dirty="0"/>
            </a:b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796ebedc0f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796ebedc0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r>
              <a:rPr lang="fr-CA" b="1" dirty="0"/>
              <a:t>En ce qui concerne le </a:t>
            </a:r>
            <a:r>
              <a:rPr lang="fr-CA" b="1" dirty="0" err="1"/>
              <a:t>departement</a:t>
            </a:r>
            <a:r>
              <a:rPr lang="fr-CA" b="1" dirty="0"/>
              <a:t> SI Digital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defRPr/>
            </a:pPr>
            <a:endParaRPr lang="fr-CA" dirty="0"/>
          </a:p>
          <a:p>
            <a:pPr>
              <a:buFont typeface="Arial" panose="020B0604020202020204" pitchFamily="34" charset="0"/>
              <a:buNone/>
            </a:pPr>
            <a:r>
              <a:rPr lang="fr-CA" b="1" dirty="0"/>
              <a:t>Rôle et Importance</a:t>
            </a:r>
            <a:r>
              <a:rPr lang="fr-CA" dirty="0"/>
              <a:t> :Le SI Digital veille à ce que les plateformes numériques du groupe soient performantes, sécurisées et à jour avec les dernières technologies. Il soutient les initiatives numériques qui améliorent l'expérience utilisateur et optimisent les opérations internes.</a:t>
            </a:r>
          </a:p>
          <a:p>
            <a:pPr>
              <a:buFont typeface="Arial" panose="020B0604020202020204" pitchFamily="34" charset="0"/>
              <a:buNone/>
            </a:pPr>
            <a:r>
              <a:rPr lang="fr-CA" b="1" dirty="0"/>
              <a:t>Principales Activités</a:t>
            </a:r>
            <a:r>
              <a:rPr lang="fr-CA" dirty="0"/>
              <a:t> </a:t>
            </a:r>
          </a:p>
        </p:txBody>
      </p:sp>
    </p:spTree>
    <p:extLst>
      <p:ext uri="{BB962C8B-B14F-4D97-AF65-F5344CB8AC3E}">
        <p14:creationId xmlns:p14="http://schemas.microsoft.com/office/powerpoint/2010/main" val="642419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dirty="0"/>
              <a:t>Avec l'éloignement des lecteurs des formats textuels vers les podcasts et </a:t>
            </a:r>
            <a:r>
              <a:rPr lang="fr-CA" dirty="0" err="1"/>
              <a:t>audiobooks</a:t>
            </a:r>
            <a:r>
              <a:rPr lang="fr-CA" dirty="0"/>
              <a:t>, il devient crucial pour le groupe Le Matin de proposer une version audio de ses articles de presse. L'objectif est de garantir une qualité de synthèse vocale naturelle et personnalisable pour améliorer l'accessibilité et l'engagement des utilisateurs. </a:t>
            </a:r>
            <a:r>
              <a:rPr lang="fr-CA"/>
              <a:t>Le défi réside dans la création d'un système TTS performant et adaptable, capable de s'intégrer de manière transparente aux outils existants. </a:t>
            </a:r>
            <a:endParaRPr lang="fr-FR"/>
          </a:p>
        </p:txBody>
      </p:sp>
    </p:spTree>
    <p:extLst>
      <p:ext uri="{BB962C8B-B14F-4D97-AF65-F5344CB8AC3E}">
        <p14:creationId xmlns:p14="http://schemas.microsoft.com/office/powerpoint/2010/main" val="3340056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 diapositive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fr-CA" dirty="0"/>
              <a:t>Le projet consiste à développer un système de synthèse vocale (TTS) pour le groupe Le Matin, afin de convertir des articles de presse en audio de haute qualité. En utilisant des technologies avancées comme le modèle Coqui TTS et le clonage de voix, nous permettons aux utilisateurs d'écouter les articles, répondant à la tendance croissante des podcasts et </a:t>
            </a:r>
            <a:r>
              <a:rPr lang="fr-CA" dirty="0" err="1"/>
              <a:t>audiobooks</a:t>
            </a:r>
            <a:r>
              <a:rPr lang="fr-CA" dirty="0"/>
              <a:t>. Le projet a été structuré selon la méthodologie SCRUM, avec un suivi via Jira et un diagramme de Gantt pour gérer les différentes phases.</a:t>
            </a:r>
            <a:endParaRPr lang="fr-FR" dirty="0"/>
          </a:p>
        </p:txBody>
      </p:sp>
    </p:spTree>
    <p:extLst>
      <p:ext uri="{BB962C8B-B14F-4D97-AF65-F5344CB8AC3E}">
        <p14:creationId xmlns:p14="http://schemas.microsoft.com/office/powerpoint/2010/main" val="2067835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740500" y="1865638"/>
            <a:ext cx="5473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22;p3"/>
          <p:cNvCxnSpPr/>
          <p:nvPr/>
        </p:nvCxnSpPr>
        <p:spPr>
          <a:xfrm>
            <a:off x="9042625" y="1877800"/>
            <a:ext cx="2400" cy="1112100"/>
          </a:xfrm>
          <a:prstGeom prst="straightConnector1">
            <a:avLst/>
          </a:prstGeom>
          <a:noFill/>
          <a:ln w="19050" cap="flat" cmpd="sng">
            <a:solidFill>
              <a:schemeClr val="lt1"/>
            </a:solidFill>
            <a:prstDash val="solid"/>
            <a:round/>
            <a:headEnd type="none" w="med" len="med"/>
            <a:tailEnd type="none" w="med" len="med"/>
          </a:ln>
        </p:spPr>
      </p:cxnSp>
      <p:sp>
        <p:nvSpPr>
          <p:cNvPr id="23" name="Google Shape;23;p3"/>
          <p:cNvSpPr txBox="1">
            <a:spLocks noGrp="1"/>
          </p:cNvSpPr>
          <p:nvPr>
            <p:ph type="title" hasCustomPrompt="1"/>
          </p:nvPr>
        </p:nvSpPr>
        <p:spPr>
          <a:xfrm>
            <a:off x="2052200" y="2001425"/>
            <a:ext cx="1663200" cy="93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0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 name="Google Shape;24;p3"/>
          <p:cNvSpPr txBox="1">
            <a:spLocks noGrp="1"/>
          </p:cNvSpPr>
          <p:nvPr>
            <p:ph type="title" idx="2"/>
          </p:nvPr>
        </p:nvSpPr>
        <p:spPr>
          <a:xfrm>
            <a:off x="4454300" y="1753298"/>
            <a:ext cx="4321500" cy="1233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Font typeface="Overpass"/>
              <a:buNone/>
              <a:defRPr sz="9600" b="1">
                <a:solidFill>
                  <a:schemeClr val="lt1"/>
                </a:solidFill>
              </a:defRPr>
            </a:lvl1pPr>
            <a:lvl2pPr lvl="1"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2pPr>
            <a:lvl3pPr lvl="2"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3pPr>
            <a:lvl4pPr lvl="3"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4pPr>
            <a:lvl5pPr lvl="4"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5pPr>
            <a:lvl6pPr lvl="5"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6pPr>
            <a:lvl7pPr lvl="6"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7pPr>
            <a:lvl8pPr lvl="7"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8pPr>
            <a:lvl9pPr lvl="8" rtl="0">
              <a:spcBef>
                <a:spcPts val="0"/>
              </a:spcBef>
              <a:spcAft>
                <a:spcPts val="0"/>
              </a:spcAft>
              <a:buClr>
                <a:schemeClr val="lt1"/>
              </a:buClr>
              <a:buSzPts val="2800"/>
              <a:buFont typeface="Overpass"/>
              <a:buNone/>
              <a:defRPr>
                <a:solidFill>
                  <a:schemeClr val="lt1"/>
                </a:solidFill>
                <a:latin typeface="Overpass"/>
                <a:ea typeface="Overpass"/>
                <a:cs typeface="Overpass"/>
                <a:sym typeface="Overpass"/>
              </a:defRPr>
            </a:lvl9pPr>
          </a:lstStyle>
          <a:p>
            <a:endParaRPr/>
          </a:p>
        </p:txBody>
      </p:sp>
      <p:sp>
        <p:nvSpPr>
          <p:cNvPr id="25" name="Google Shape;25;p3"/>
          <p:cNvSpPr txBox="1">
            <a:spLocks noGrp="1"/>
          </p:cNvSpPr>
          <p:nvPr>
            <p:ph type="subTitle" idx="1"/>
          </p:nvPr>
        </p:nvSpPr>
        <p:spPr>
          <a:xfrm>
            <a:off x="4468205" y="3131645"/>
            <a:ext cx="3834000" cy="633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fr-CA"/>
              <a:t>Modifier le style du titre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CA"/>
              <a:t>Modifier le style des sous-titres du masque</a:t>
            </a:r>
            <a:endParaRPr lang="en-US" dirty="0"/>
          </a:p>
        </p:txBody>
      </p:sp>
      <p:sp>
        <p:nvSpPr>
          <p:cNvPr id="4" name="Date Placeholder 3"/>
          <p:cNvSpPr>
            <a:spLocks noGrp="1"/>
          </p:cNvSpPr>
          <p:nvPr>
            <p:ph type="dt" sz="half" idx="10"/>
          </p:nvPr>
        </p:nvSpPr>
        <p:spPr/>
        <p:txBody>
          <a:bodyPr/>
          <a:lstStyle/>
          <a:p>
            <a:fld id="{17DC81DA-9E3B-4CE8-B919-CB37F1207A5E}" type="datetimeFigureOut">
              <a:rPr lang="fr-FR" smtClean="0"/>
              <a:t>11/07/2024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D98129CB-2271-431A-974B-C7B9624D9BE7}" type="slidenum">
              <a:rPr lang="fr-FR" smtClean="0"/>
              <a:t>‹n°›</a:t>
            </a:fld>
            <a:endParaRPr lang="fr-FR"/>
          </a:p>
        </p:txBody>
      </p:sp>
    </p:spTree>
    <p:extLst>
      <p:ext uri="{BB962C8B-B14F-4D97-AF65-F5344CB8AC3E}">
        <p14:creationId xmlns:p14="http://schemas.microsoft.com/office/powerpoint/2010/main" val="4000047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subTitle" idx="1"/>
          </p:nvPr>
        </p:nvSpPr>
        <p:spPr>
          <a:xfrm>
            <a:off x="621575" y="1228437"/>
            <a:ext cx="7878300" cy="365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29" name="Google Shape;29;p4"/>
          <p:cNvSpPr txBox="1">
            <a:spLocks noGrp="1"/>
          </p:cNvSpPr>
          <p:nvPr>
            <p:ph type="title"/>
          </p:nvPr>
        </p:nvSpPr>
        <p:spPr>
          <a:xfrm>
            <a:off x="625300" y="315813"/>
            <a:ext cx="7704000" cy="707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1"/>
        <p:cNvGrpSpPr/>
        <p:nvPr/>
      </p:nvGrpSpPr>
      <p:grpSpPr>
        <a:xfrm>
          <a:off x="0" y="0"/>
          <a:ext cx="0" cy="0"/>
          <a:chOff x="0" y="0"/>
          <a:chExt cx="0" cy="0"/>
        </a:xfrm>
      </p:grpSpPr>
      <p:sp>
        <p:nvSpPr>
          <p:cNvPr id="42" name="Google Shape;42;p7"/>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43" name="Google Shape;43;p7"/>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4" name="Google Shape;44;p7"/>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88225" y="840450"/>
            <a:ext cx="4198200" cy="1136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 name="Google Shape;53;p9"/>
          <p:cNvCxnSpPr/>
          <p:nvPr/>
        </p:nvCxnSpPr>
        <p:spPr>
          <a:xfrm>
            <a:off x="103800" y="840825"/>
            <a:ext cx="0" cy="1136700"/>
          </a:xfrm>
          <a:prstGeom prst="straightConnector1">
            <a:avLst/>
          </a:prstGeom>
          <a:noFill/>
          <a:ln w="19050" cap="flat" cmpd="sng">
            <a:solidFill>
              <a:schemeClr val="dk2"/>
            </a:solidFill>
            <a:prstDash val="solid"/>
            <a:round/>
            <a:headEnd type="none" w="med" len="med"/>
            <a:tailEnd type="none" w="med" len="med"/>
          </a:ln>
        </p:spPr>
      </p:cxnSp>
      <p:sp>
        <p:nvSpPr>
          <p:cNvPr id="54" name="Google Shape;54;p9"/>
          <p:cNvSpPr txBox="1">
            <a:spLocks noGrp="1"/>
          </p:cNvSpPr>
          <p:nvPr>
            <p:ph type="subTitle" idx="1"/>
          </p:nvPr>
        </p:nvSpPr>
        <p:spPr>
          <a:xfrm>
            <a:off x="4572000" y="799950"/>
            <a:ext cx="3566700" cy="117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a:solidFill>
                  <a:schemeClr val="dk1"/>
                </a:solidFill>
                <a:latin typeface="Overpass Light"/>
                <a:ea typeface="Overpass Light"/>
                <a:cs typeface="Overpass Light"/>
                <a:sym typeface="Overpass Light"/>
              </a:defRPr>
            </a:lvl1pPr>
            <a:lvl2pPr lvl="1" rtl="0">
              <a:lnSpc>
                <a:spcPct val="100000"/>
              </a:lnSpc>
              <a:spcBef>
                <a:spcPts val="0"/>
              </a:spcBef>
              <a:spcAft>
                <a:spcPts val="0"/>
              </a:spcAft>
              <a:buNone/>
              <a:defRPr>
                <a:solidFill>
                  <a:schemeClr val="dk1"/>
                </a:solidFill>
                <a:latin typeface="Overpass Light"/>
                <a:ea typeface="Overpass Light"/>
                <a:cs typeface="Overpass Light"/>
                <a:sym typeface="Overpass Light"/>
              </a:defRPr>
            </a:lvl2pPr>
            <a:lvl3pPr lvl="2" rtl="0">
              <a:lnSpc>
                <a:spcPct val="100000"/>
              </a:lnSpc>
              <a:spcBef>
                <a:spcPts val="0"/>
              </a:spcBef>
              <a:spcAft>
                <a:spcPts val="0"/>
              </a:spcAft>
              <a:buNone/>
              <a:defRPr>
                <a:solidFill>
                  <a:schemeClr val="dk1"/>
                </a:solidFill>
                <a:latin typeface="Overpass Light"/>
                <a:ea typeface="Overpass Light"/>
                <a:cs typeface="Overpass Light"/>
                <a:sym typeface="Overpass Light"/>
              </a:defRPr>
            </a:lvl3pPr>
            <a:lvl4pPr lvl="3" rtl="0">
              <a:lnSpc>
                <a:spcPct val="100000"/>
              </a:lnSpc>
              <a:spcBef>
                <a:spcPts val="0"/>
              </a:spcBef>
              <a:spcAft>
                <a:spcPts val="0"/>
              </a:spcAft>
              <a:buNone/>
              <a:defRPr>
                <a:solidFill>
                  <a:schemeClr val="dk1"/>
                </a:solidFill>
                <a:latin typeface="Overpass Light"/>
                <a:ea typeface="Overpass Light"/>
                <a:cs typeface="Overpass Light"/>
                <a:sym typeface="Overpass Light"/>
              </a:defRPr>
            </a:lvl4pPr>
            <a:lvl5pPr lvl="4" rtl="0">
              <a:lnSpc>
                <a:spcPct val="100000"/>
              </a:lnSpc>
              <a:spcBef>
                <a:spcPts val="0"/>
              </a:spcBef>
              <a:spcAft>
                <a:spcPts val="0"/>
              </a:spcAft>
              <a:buNone/>
              <a:defRPr>
                <a:solidFill>
                  <a:schemeClr val="dk1"/>
                </a:solidFill>
                <a:latin typeface="Overpass Light"/>
                <a:ea typeface="Overpass Light"/>
                <a:cs typeface="Overpass Light"/>
                <a:sym typeface="Overpass Light"/>
              </a:defRPr>
            </a:lvl5pPr>
            <a:lvl6pPr lvl="5" rtl="0">
              <a:lnSpc>
                <a:spcPct val="100000"/>
              </a:lnSpc>
              <a:spcBef>
                <a:spcPts val="0"/>
              </a:spcBef>
              <a:spcAft>
                <a:spcPts val="0"/>
              </a:spcAft>
              <a:buNone/>
              <a:defRPr>
                <a:solidFill>
                  <a:schemeClr val="dk1"/>
                </a:solidFill>
                <a:latin typeface="Overpass Light"/>
                <a:ea typeface="Overpass Light"/>
                <a:cs typeface="Overpass Light"/>
                <a:sym typeface="Overpass Light"/>
              </a:defRPr>
            </a:lvl6pPr>
            <a:lvl7pPr lvl="6" rtl="0">
              <a:lnSpc>
                <a:spcPct val="100000"/>
              </a:lnSpc>
              <a:spcBef>
                <a:spcPts val="0"/>
              </a:spcBef>
              <a:spcAft>
                <a:spcPts val="0"/>
              </a:spcAft>
              <a:buNone/>
              <a:defRPr>
                <a:solidFill>
                  <a:schemeClr val="dk1"/>
                </a:solidFill>
                <a:latin typeface="Overpass Light"/>
                <a:ea typeface="Overpass Light"/>
                <a:cs typeface="Overpass Light"/>
                <a:sym typeface="Overpass Light"/>
              </a:defRPr>
            </a:lvl7pPr>
            <a:lvl8pPr lvl="7" rtl="0">
              <a:lnSpc>
                <a:spcPct val="100000"/>
              </a:lnSpc>
              <a:spcBef>
                <a:spcPts val="0"/>
              </a:spcBef>
              <a:spcAft>
                <a:spcPts val="0"/>
              </a:spcAft>
              <a:buNone/>
              <a:defRPr>
                <a:solidFill>
                  <a:schemeClr val="dk1"/>
                </a:solidFill>
                <a:latin typeface="Overpass Light"/>
                <a:ea typeface="Overpass Light"/>
                <a:cs typeface="Overpass Light"/>
                <a:sym typeface="Overpass Light"/>
              </a:defRPr>
            </a:lvl8pPr>
            <a:lvl9pPr lvl="8" rtl="0">
              <a:lnSpc>
                <a:spcPct val="100000"/>
              </a:lnSpc>
              <a:spcBef>
                <a:spcPts val="0"/>
              </a:spcBef>
              <a:spcAft>
                <a:spcPts val="0"/>
              </a:spcAft>
              <a:buNone/>
              <a:defRPr>
                <a:solidFill>
                  <a:schemeClr val="dk1"/>
                </a:solidFill>
                <a:latin typeface="Overpass Light"/>
                <a:ea typeface="Overpass Light"/>
                <a:cs typeface="Overpass Light"/>
                <a:sym typeface="Overpass Light"/>
              </a:defRPr>
            </a:lvl9pPr>
          </a:lstStyle>
          <a:p>
            <a:endParaRPr/>
          </a:p>
        </p:txBody>
      </p:sp>
      <p:sp>
        <p:nvSpPr>
          <p:cNvPr id="55" name="Google Shape;55;p9"/>
          <p:cNvSpPr txBox="1">
            <a:spLocks noGrp="1"/>
          </p:cNvSpPr>
          <p:nvPr>
            <p:ph type="title"/>
          </p:nvPr>
        </p:nvSpPr>
        <p:spPr>
          <a:xfrm>
            <a:off x="713225" y="1041931"/>
            <a:ext cx="383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4300"/>
              <a:buNone/>
              <a:defRPr sz="35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 name="Google Shape;56;p9"/>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5">
    <p:spTree>
      <p:nvGrpSpPr>
        <p:cNvPr id="1" name="Shape 66"/>
        <p:cNvGrpSpPr/>
        <p:nvPr/>
      </p:nvGrpSpPr>
      <p:grpSpPr>
        <a:xfrm>
          <a:off x="0" y="0"/>
          <a:ext cx="0" cy="0"/>
          <a:chOff x="0" y="0"/>
          <a:chExt cx="0" cy="0"/>
        </a:xfrm>
      </p:grpSpPr>
      <p:cxnSp>
        <p:nvCxnSpPr>
          <p:cNvPr id="67" name="Google Shape;67;p13"/>
          <p:cNvCxnSpPr/>
          <p:nvPr/>
        </p:nvCxnSpPr>
        <p:spPr>
          <a:xfrm>
            <a:off x="107975" y="2076050"/>
            <a:ext cx="0" cy="1011000"/>
          </a:xfrm>
          <a:prstGeom prst="straightConnector1">
            <a:avLst/>
          </a:prstGeom>
          <a:noFill/>
          <a:ln w="19050" cap="flat" cmpd="sng">
            <a:solidFill>
              <a:schemeClr val="dk2"/>
            </a:solidFill>
            <a:prstDash val="solid"/>
            <a:round/>
            <a:headEnd type="none" w="med" len="med"/>
            <a:tailEnd type="none" w="med" len="med"/>
          </a:ln>
        </p:spPr>
      </p:cxnSp>
      <p:cxnSp>
        <p:nvCxnSpPr>
          <p:cNvPr id="68" name="Google Shape;68;p13"/>
          <p:cNvCxnSpPr/>
          <p:nvPr/>
        </p:nvCxnSpPr>
        <p:spPr>
          <a:xfrm>
            <a:off x="9040374" y="2076050"/>
            <a:ext cx="0" cy="1011000"/>
          </a:xfrm>
          <a:prstGeom prst="straightConnector1">
            <a:avLst/>
          </a:prstGeom>
          <a:noFill/>
          <a:ln w="19050" cap="flat" cmpd="sng">
            <a:solidFill>
              <a:schemeClr val="dk2"/>
            </a:solidFill>
            <a:prstDash val="solid"/>
            <a:round/>
            <a:headEnd type="none" w="med" len="med"/>
            <a:tailEnd type="none" w="med" len="med"/>
          </a:ln>
        </p:spPr>
      </p:cxnSp>
      <p:sp>
        <p:nvSpPr>
          <p:cNvPr id="69" name="Google Shape;69;p13"/>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3"/>
          <p:cNvSpPr txBox="1">
            <a:spLocks noGrp="1"/>
          </p:cNvSpPr>
          <p:nvPr>
            <p:ph type="title" idx="2" hasCustomPrompt="1"/>
          </p:nvPr>
        </p:nvSpPr>
        <p:spPr>
          <a:xfrm>
            <a:off x="2042990"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2" name="Google Shape;72;p13"/>
          <p:cNvSpPr txBox="1">
            <a:spLocks noGrp="1"/>
          </p:cNvSpPr>
          <p:nvPr>
            <p:ph type="subTitle" idx="1"/>
          </p:nvPr>
        </p:nvSpPr>
        <p:spPr>
          <a:xfrm>
            <a:off x="1588790" y="1916625"/>
            <a:ext cx="1874400" cy="2781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3" name="Google Shape;73;p13"/>
          <p:cNvSpPr txBox="1">
            <a:spLocks noGrp="1"/>
          </p:cNvSpPr>
          <p:nvPr>
            <p:ph type="subTitle" idx="3"/>
          </p:nvPr>
        </p:nvSpPr>
        <p:spPr>
          <a:xfrm>
            <a:off x="1465040" y="2195840"/>
            <a:ext cx="21219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4" name="Google Shape;74;p13"/>
          <p:cNvSpPr txBox="1">
            <a:spLocks noGrp="1"/>
          </p:cNvSpPr>
          <p:nvPr>
            <p:ph type="title" idx="4" hasCustomPrompt="1"/>
          </p:nvPr>
        </p:nvSpPr>
        <p:spPr>
          <a:xfrm>
            <a:off x="4542225"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5" name="Google Shape;75;p13"/>
          <p:cNvSpPr txBox="1">
            <a:spLocks noGrp="1"/>
          </p:cNvSpPr>
          <p:nvPr>
            <p:ph type="subTitle" idx="5"/>
          </p:nvPr>
        </p:nvSpPr>
        <p:spPr>
          <a:xfrm>
            <a:off x="4088025" y="1908702"/>
            <a:ext cx="18744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6" name="Google Shape;76;p13"/>
          <p:cNvSpPr txBox="1">
            <a:spLocks noGrp="1"/>
          </p:cNvSpPr>
          <p:nvPr>
            <p:ph type="subTitle" idx="6"/>
          </p:nvPr>
        </p:nvSpPr>
        <p:spPr>
          <a:xfrm>
            <a:off x="3852975" y="2195840"/>
            <a:ext cx="23445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77" name="Google Shape;77;p13"/>
          <p:cNvSpPr txBox="1">
            <a:spLocks noGrp="1"/>
          </p:cNvSpPr>
          <p:nvPr>
            <p:ph type="title" idx="7" hasCustomPrompt="1"/>
          </p:nvPr>
        </p:nvSpPr>
        <p:spPr>
          <a:xfrm>
            <a:off x="6994306" y="1354938"/>
            <a:ext cx="966000" cy="478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subTitle" idx="8"/>
          </p:nvPr>
        </p:nvSpPr>
        <p:spPr>
          <a:xfrm>
            <a:off x="6541456" y="1908693"/>
            <a:ext cx="1871700" cy="28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b="1">
                <a:solidFill>
                  <a:schemeClr val="dk1"/>
                </a:solidFill>
                <a:latin typeface="Bebas Neue"/>
                <a:ea typeface="Bebas Neue"/>
                <a:cs typeface="Bebas Neue"/>
                <a:sym typeface="Bebas Neue"/>
              </a:defRPr>
            </a:lvl1pPr>
            <a:lvl2pPr lvl="1" algn="ctr" rtl="0">
              <a:lnSpc>
                <a:spcPct val="100000"/>
              </a:lnSpc>
              <a:spcBef>
                <a:spcPts val="0"/>
              </a:spcBef>
              <a:spcAft>
                <a:spcPts val="0"/>
              </a:spcAft>
              <a:buNone/>
              <a:defRPr>
                <a:latin typeface="Bebas Neue"/>
                <a:ea typeface="Bebas Neue"/>
                <a:cs typeface="Bebas Neue"/>
                <a:sym typeface="Bebas Neue"/>
              </a:defRPr>
            </a:lvl2pPr>
            <a:lvl3pPr lvl="2" algn="ctr" rtl="0">
              <a:lnSpc>
                <a:spcPct val="100000"/>
              </a:lnSpc>
              <a:spcBef>
                <a:spcPts val="0"/>
              </a:spcBef>
              <a:spcAft>
                <a:spcPts val="0"/>
              </a:spcAft>
              <a:buNone/>
              <a:defRPr>
                <a:latin typeface="Bebas Neue"/>
                <a:ea typeface="Bebas Neue"/>
                <a:cs typeface="Bebas Neue"/>
                <a:sym typeface="Bebas Neue"/>
              </a:defRPr>
            </a:lvl3pPr>
            <a:lvl4pPr lvl="3" algn="ctr" rtl="0">
              <a:lnSpc>
                <a:spcPct val="100000"/>
              </a:lnSpc>
              <a:spcBef>
                <a:spcPts val="0"/>
              </a:spcBef>
              <a:spcAft>
                <a:spcPts val="0"/>
              </a:spcAft>
              <a:buNone/>
              <a:defRPr>
                <a:latin typeface="Bebas Neue"/>
                <a:ea typeface="Bebas Neue"/>
                <a:cs typeface="Bebas Neue"/>
                <a:sym typeface="Bebas Neue"/>
              </a:defRPr>
            </a:lvl4pPr>
            <a:lvl5pPr lvl="4" algn="ctr" rtl="0">
              <a:lnSpc>
                <a:spcPct val="100000"/>
              </a:lnSpc>
              <a:spcBef>
                <a:spcPts val="0"/>
              </a:spcBef>
              <a:spcAft>
                <a:spcPts val="0"/>
              </a:spcAft>
              <a:buNone/>
              <a:defRPr>
                <a:latin typeface="Bebas Neue"/>
                <a:ea typeface="Bebas Neue"/>
                <a:cs typeface="Bebas Neue"/>
                <a:sym typeface="Bebas Neue"/>
              </a:defRPr>
            </a:lvl5pPr>
            <a:lvl6pPr lvl="5" algn="ctr" rtl="0">
              <a:lnSpc>
                <a:spcPct val="100000"/>
              </a:lnSpc>
              <a:spcBef>
                <a:spcPts val="0"/>
              </a:spcBef>
              <a:spcAft>
                <a:spcPts val="0"/>
              </a:spcAft>
              <a:buNone/>
              <a:defRPr>
                <a:latin typeface="Bebas Neue"/>
                <a:ea typeface="Bebas Neue"/>
                <a:cs typeface="Bebas Neue"/>
                <a:sym typeface="Bebas Neue"/>
              </a:defRPr>
            </a:lvl6pPr>
            <a:lvl7pPr lvl="6" algn="ctr" rtl="0">
              <a:lnSpc>
                <a:spcPct val="100000"/>
              </a:lnSpc>
              <a:spcBef>
                <a:spcPts val="0"/>
              </a:spcBef>
              <a:spcAft>
                <a:spcPts val="0"/>
              </a:spcAft>
              <a:buNone/>
              <a:defRPr>
                <a:latin typeface="Bebas Neue"/>
                <a:ea typeface="Bebas Neue"/>
                <a:cs typeface="Bebas Neue"/>
                <a:sym typeface="Bebas Neue"/>
              </a:defRPr>
            </a:lvl7pPr>
            <a:lvl8pPr lvl="7" algn="ctr" rtl="0">
              <a:lnSpc>
                <a:spcPct val="100000"/>
              </a:lnSpc>
              <a:spcBef>
                <a:spcPts val="0"/>
              </a:spcBef>
              <a:spcAft>
                <a:spcPts val="0"/>
              </a:spcAft>
              <a:buNone/>
              <a:defRPr>
                <a:latin typeface="Bebas Neue"/>
                <a:ea typeface="Bebas Neue"/>
                <a:cs typeface="Bebas Neue"/>
                <a:sym typeface="Bebas Neue"/>
              </a:defRPr>
            </a:lvl8pPr>
            <a:lvl9pPr lvl="8" algn="ctr" rtl="0">
              <a:lnSpc>
                <a:spcPct val="100000"/>
              </a:lnSpc>
              <a:spcBef>
                <a:spcPts val="0"/>
              </a:spcBef>
              <a:spcAft>
                <a:spcPts val="0"/>
              </a:spcAft>
              <a:buNone/>
              <a:defRPr>
                <a:latin typeface="Bebas Neue"/>
                <a:ea typeface="Bebas Neue"/>
                <a:cs typeface="Bebas Neue"/>
                <a:sym typeface="Bebas Neue"/>
              </a:defRPr>
            </a:lvl9pPr>
          </a:lstStyle>
          <a:p>
            <a:endParaRPr/>
          </a:p>
        </p:txBody>
      </p:sp>
      <p:sp>
        <p:nvSpPr>
          <p:cNvPr id="79" name="Google Shape;79;p13"/>
          <p:cNvSpPr txBox="1">
            <a:spLocks noGrp="1"/>
          </p:cNvSpPr>
          <p:nvPr>
            <p:ph type="subTitle" idx="9"/>
          </p:nvPr>
        </p:nvSpPr>
        <p:spPr>
          <a:xfrm>
            <a:off x="6343756" y="2195840"/>
            <a:ext cx="2267100" cy="472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0" name="Google Shape;80;p13"/>
          <p:cNvSpPr txBox="1">
            <a:spLocks noGrp="1"/>
          </p:cNvSpPr>
          <p:nvPr>
            <p:ph type="title" idx="13" hasCustomPrompt="1"/>
          </p:nvPr>
        </p:nvSpPr>
        <p:spPr>
          <a:xfrm>
            <a:off x="2042990"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1" name="Google Shape;81;p13"/>
          <p:cNvSpPr txBox="1">
            <a:spLocks noGrp="1"/>
          </p:cNvSpPr>
          <p:nvPr>
            <p:ph type="subTitle" idx="14"/>
          </p:nvPr>
        </p:nvSpPr>
        <p:spPr>
          <a:xfrm>
            <a:off x="1588790" y="3830925"/>
            <a:ext cx="18744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2" name="Google Shape;82;p13"/>
          <p:cNvSpPr txBox="1">
            <a:spLocks noGrp="1"/>
          </p:cNvSpPr>
          <p:nvPr>
            <p:ph type="subTitle" idx="15"/>
          </p:nvPr>
        </p:nvSpPr>
        <p:spPr>
          <a:xfrm>
            <a:off x="1465040" y="4089824"/>
            <a:ext cx="21219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3" name="Google Shape;83;p13"/>
          <p:cNvSpPr txBox="1">
            <a:spLocks noGrp="1"/>
          </p:cNvSpPr>
          <p:nvPr>
            <p:ph type="title" idx="16" hasCustomPrompt="1"/>
          </p:nvPr>
        </p:nvSpPr>
        <p:spPr>
          <a:xfrm>
            <a:off x="4542225"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4" name="Google Shape;84;p13"/>
          <p:cNvSpPr txBox="1">
            <a:spLocks noGrp="1"/>
          </p:cNvSpPr>
          <p:nvPr>
            <p:ph type="subTitle" idx="17"/>
          </p:nvPr>
        </p:nvSpPr>
        <p:spPr>
          <a:xfrm>
            <a:off x="4089375"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5" name="Google Shape;85;p13"/>
          <p:cNvSpPr txBox="1">
            <a:spLocks noGrp="1"/>
          </p:cNvSpPr>
          <p:nvPr>
            <p:ph type="subTitle" idx="18"/>
          </p:nvPr>
        </p:nvSpPr>
        <p:spPr>
          <a:xfrm>
            <a:off x="3919575"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86" name="Google Shape;86;p13"/>
          <p:cNvSpPr txBox="1">
            <a:spLocks noGrp="1"/>
          </p:cNvSpPr>
          <p:nvPr>
            <p:ph type="title" idx="19" hasCustomPrompt="1"/>
          </p:nvPr>
        </p:nvSpPr>
        <p:spPr>
          <a:xfrm>
            <a:off x="6994306" y="3241327"/>
            <a:ext cx="966000" cy="475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4800">
                <a:solidFill>
                  <a:schemeClr val="l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7" name="Google Shape;87;p13"/>
          <p:cNvSpPr txBox="1">
            <a:spLocks noGrp="1"/>
          </p:cNvSpPr>
          <p:nvPr>
            <p:ph type="subTitle" idx="20"/>
          </p:nvPr>
        </p:nvSpPr>
        <p:spPr>
          <a:xfrm>
            <a:off x="6541456" y="3830925"/>
            <a:ext cx="1871700" cy="2835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b="1">
                <a:solidFill>
                  <a:schemeClr val="dk1"/>
                </a:solidFill>
                <a:latin typeface="Bebas Neue"/>
                <a:ea typeface="Bebas Neue"/>
                <a:cs typeface="Bebas Neue"/>
                <a:sym typeface="Bebas Neue"/>
              </a:defRPr>
            </a:lvl1pPr>
            <a:lvl2pPr lvl="1" algn="ctr" rtl="0">
              <a:spcBef>
                <a:spcPts val="0"/>
              </a:spcBef>
              <a:spcAft>
                <a:spcPts val="0"/>
              </a:spcAft>
              <a:buNone/>
              <a:defRPr>
                <a:latin typeface="Bebas Neue"/>
                <a:ea typeface="Bebas Neue"/>
                <a:cs typeface="Bebas Neue"/>
                <a:sym typeface="Bebas Neue"/>
              </a:defRPr>
            </a:lvl2pPr>
            <a:lvl3pPr lvl="2" algn="ctr" rtl="0">
              <a:spcBef>
                <a:spcPts val="0"/>
              </a:spcBef>
              <a:spcAft>
                <a:spcPts val="0"/>
              </a:spcAft>
              <a:buNone/>
              <a:defRPr>
                <a:latin typeface="Bebas Neue"/>
                <a:ea typeface="Bebas Neue"/>
                <a:cs typeface="Bebas Neue"/>
                <a:sym typeface="Bebas Neue"/>
              </a:defRPr>
            </a:lvl3pPr>
            <a:lvl4pPr lvl="3" algn="ctr" rtl="0">
              <a:spcBef>
                <a:spcPts val="0"/>
              </a:spcBef>
              <a:spcAft>
                <a:spcPts val="0"/>
              </a:spcAft>
              <a:buNone/>
              <a:defRPr>
                <a:latin typeface="Bebas Neue"/>
                <a:ea typeface="Bebas Neue"/>
                <a:cs typeface="Bebas Neue"/>
                <a:sym typeface="Bebas Neue"/>
              </a:defRPr>
            </a:lvl4pPr>
            <a:lvl5pPr lvl="4" algn="ctr" rtl="0">
              <a:spcBef>
                <a:spcPts val="0"/>
              </a:spcBef>
              <a:spcAft>
                <a:spcPts val="0"/>
              </a:spcAft>
              <a:buNone/>
              <a:defRPr>
                <a:latin typeface="Bebas Neue"/>
                <a:ea typeface="Bebas Neue"/>
                <a:cs typeface="Bebas Neue"/>
                <a:sym typeface="Bebas Neue"/>
              </a:defRPr>
            </a:lvl5pPr>
            <a:lvl6pPr lvl="5" algn="ctr" rtl="0">
              <a:spcBef>
                <a:spcPts val="0"/>
              </a:spcBef>
              <a:spcAft>
                <a:spcPts val="0"/>
              </a:spcAft>
              <a:buNone/>
              <a:defRPr>
                <a:latin typeface="Bebas Neue"/>
                <a:ea typeface="Bebas Neue"/>
                <a:cs typeface="Bebas Neue"/>
                <a:sym typeface="Bebas Neue"/>
              </a:defRPr>
            </a:lvl6pPr>
            <a:lvl7pPr lvl="6" algn="ctr" rtl="0">
              <a:spcBef>
                <a:spcPts val="0"/>
              </a:spcBef>
              <a:spcAft>
                <a:spcPts val="0"/>
              </a:spcAft>
              <a:buNone/>
              <a:defRPr>
                <a:latin typeface="Bebas Neue"/>
                <a:ea typeface="Bebas Neue"/>
                <a:cs typeface="Bebas Neue"/>
                <a:sym typeface="Bebas Neue"/>
              </a:defRPr>
            </a:lvl7pPr>
            <a:lvl8pPr lvl="7" algn="ctr" rtl="0">
              <a:spcBef>
                <a:spcPts val="0"/>
              </a:spcBef>
              <a:spcAft>
                <a:spcPts val="0"/>
              </a:spcAft>
              <a:buNone/>
              <a:defRPr>
                <a:latin typeface="Bebas Neue"/>
                <a:ea typeface="Bebas Neue"/>
                <a:cs typeface="Bebas Neue"/>
                <a:sym typeface="Bebas Neue"/>
              </a:defRPr>
            </a:lvl8pPr>
            <a:lvl9pPr lvl="8" algn="ctr" rtl="0">
              <a:spcBef>
                <a:spcPts val="0"/>
              </a:spcBef>
              <a:spcAft>
                <a:spcPts val="0"/>
              </a:spcAft>
              <a:buNone/>
              <a:defRPr>
                <a:latin typeface="Bebas Neue"/>
                <a:ea typeface="Bebas Neue"/>
                <a:cs typeface="Bebas Neue"/>
                <a:sym typeface="Bebas Neue"/>
              </a:defRPr>
            </a:lvl9pPr>
          </a:lstStyle>
          <a:p>
            <a:endParaRPr/>
          </a:p>
        </p:txBody>
      </p:sp>
      <p:sp>
        <p:nvSpPr>
          <p:cNvPr id="88" name="Google Shape;88;p13"/>
          <p:cNvSpPr txBox="1">
            <a:spLocks noGrp="1"/>
          </p:cNvSpPr>
          <p:nvPr>
            <p:ph type="subTitle" idx="21"/>
          </p:nvPr>
        </p:nvSpPr>
        <p:spPr>
          <a:xfrm>
            <a:off x="6371656" y="4091377"/>
            <a:ext cx="2211300" cy="47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solidFill>
                  <a:schemeClr val="dk1"/>
                </a:solidFill>
                <a:latin typeface="Overpass Light"/>
                <a:ea typeface="Overpass Light"/>
                <a:cs typeface="Overpass Light"/>
                <a:sym typeface="Overpass Light"/>
              </a:defRPr>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1">
  <p:cSld name="TITLE_ONLY_2">
    <p:spTree>
      <p:nvGrpSpPr>
        <p:cNvPr id="1" name="Shape 214"/>
        <p:cNvGrpSpPr/>
        <p:nvPr/>
      </p:nvGrpSpPr>
      <p:grpSpPr>
        <a:xfrm>
          <a:off x="0" y="0"/>
          <a:ext cx="0" cy="0"/>
          <a:chOff x="0" y="0"/>
          <a:chExt cx="0" cy="0"/>
        </a:xfrm>
      </p:grpSpPr>
      <p:sp>
        <p:nvSpPr>
          <p:cNvPr id="215" name="Google Shape;215;p35"/>
          <p:cNvSpPr txBox="1">
            <a:spLocks noGrp="1"/>
          </p:cNvSpPr>
          <p:nvPr>
            <p:ph type="title"/>
          </p:nvPr>
        </p:nvSpPr>
        <p:spPr>
          <a:xfrm>
            <a:off x="489900" y="2183550"/>
            <a:ext cx="2270700" cy="776400"/>
          </a:xfrm>
          <a:prstGeom prst="rect">
            <a:avLst/>
          </a:prstGeom>
        </p:spPr>
        <p:txBody>
          <a:bodyPr spcFirstLastPara="1" wrap="square" lIns="91425" tIns="91425" rIns="91425" bIns="91425" anchor="ctr" anchorCtr="0">
            <a:noAutofit/>
          </a:bodyPr>
          <a:lstStyle>
            <a:lvl1pPr lvl="0" rtl="0">
              <a:spcBef>
                <a:spcPts val="0"/>
              </a:spcBef>
              <a:spcAft>
                <a:spcPts val="0"/>
              </a:spcAft>
              <a:buSzPts val="43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6" name="Google Shape;216;p35"/>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2_1_1_1_1">
    <p:bg>
      <p:bgPr>
        <a:solidFill>
          <a:schemeClr val="dk1"/>
        </a:solidFill>
        <a:effectLst/>
      </p:bgPr>
    </p:bg>
    <p:spTree>
      <p:nvGrpSpPr>
        <p:cNvPr id="1" name="Shape 439"/>
        <p:cNvGrpSpPr/>
        <p:nvPr/>
      </p:nvGrpSpPr>
      <p:grpSpPr>
        <a:xfrm>
          <a:off x="0" y="0"/>
          <a:ext cx="0" cy="0"/>
          <a:chOff x="0" y="0"/>
          <a:chExt cx="0" cy="0"/>
        </a:xfrm>
      </p:grpSpPr>
      <p:sp>
        <p:nvSpPr>
          <p:cNvPr id="440" name="Google Shape;440;p60"/>
          <p:cNvSpPr/>
          <p:nvPr/>
        </p:nvSpPr>
        <p:spPr>
          <a:xfrm>
            <a:off x="101550" y="106200"/>
            <a:ext cx="8940900" cy="49311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2_2_1_1">
    <p:spTree>
      <p:nvGrpSpPr>
        <p:cNvPr id="1" name="Shape 441"/>
        <p:cNvGrpSpPr/>
        <p:nvPr/>
      </p:nvGrpSpPr>
      <p:grpSpPr>
        <a:xfrm>
          <a:off x="0" y="0"/>
          <a:ext cx="0" cy="0"/>
          <a:chOff x="0" y="0"/>
          <a:chExt cx="0" cy="0"/>
        </a:xfrm>
      </p:grpSpPr>
      <p:sp>
        <p:nvSpPr>
          <p:cNvPr id="442" name="Google Shape;442;p61"/>
          <p:cNvSpPr/>
          <p:nvPr/>
        </p:nvSpPr>
        <p:spPr>
          <a:xfrm>
            <a:off x="101550" y="106200"/>
            <a:ext cx="8940900" cy="4931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1"/>
          <p:cNvSpPr txBox="1">
            <a:spLocks noGrp="1"/>
          </p:cNvSpPr>
          <p:nvPr>
            <p:ph type="subTitle" idx="1"/>
          </p:nvPr>
        </p:nvSpPr>
        <p:spPr>
          <a:xfrm>
            <a:off x="2844037"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4" name="Google Shape;444;p61"/>
          <p:cNvSpPr txBox="1">
            <a:spLocks noGrp="1"/>
          </p:cNvSpPr>
          <p:nvPr>
            <p:ph type="subTitle" idx="2"/>
          </p:nvPr>
        </p:nvSpPr>
        <p:spPr>
          <a:xfrm>
            <a:off x="766875" y="2110195"/>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5" name="Google Shape;445;p61"/>
          <p:cNvSpPr txBox="1">
            <a:spLocks noGrp="1"/>
          </p:cNvSpPr>
          <p:nvPr>
            <p:ph type="subTitle" idx="3"/>
          </p:nvPr>
        </p:nvSpPr>
        <p:spPr>
          <a:xfrm>
            <a:off x="766887" y="1738347"/>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6" name="Google Shape;446;p61"/>
          <p:cNvSpPr txBox="1">
            <a:spLocks noGrp="1"/>
          </p:cNvSpPr>
          <p:nvPr>
            <p:ph type="subTitle" idx="4"/>
          </p:nvPr>
        </p:nvSpPr>
        <p:spPr>
          <a:xfrm>
            <a:off x="2844025" y="2109968"/>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7" name="Google Shape;447;p61"/>
          <p:cNvSpPr txBox="1">
            <a:spLocks noGrp="1"/>
          </p:cNvSpPr>
          <p:nvPr>
            <p:ph type="subTitle" idx="5"/>
          </p:nvPr>
        </p:nvSpPr>
        <p:spPr>
          <a:xfrm>
            <a:off x="4919363" y="173834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48" name="Google Shape;448;p61"/>
          <p:cNvSpPr txBox="1">
            <a:spLocks noGrp="1"/>
          </p:cNvSpPr>
          <p:nvPr>
            <p:ph type="subTitle" idx="6"/>
          </p:nvPr>
        </p:nvSpPr>
        <p:spPr>
          <a:xfrm>
            <a:off x="6996513" y="2107626"/>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
        <p:nvSpPr>
          <p:cNvPr id="449" name="Google Shape;449;p61"/>
          <p:cNvSpPr txBox="1">
            <a:spLocks noGrp="1"/>
          </p:cNvSpPr>
          <p:nvPr>
            <p:ph type="subTitle" idx="7"/>
          </p:nvPr>
        </p:nvSpPr>
        <p:spPr>
          <a:xfrm>
            <a:off x="6996513" y="1738336"/>
            <a:ext cx="1378800" cy="309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2200" b="1">
                <a:solidFill>
                  <a:schemeClr val="lt1"/>
                </a:solidFill>
                <a:latin typeface="Bebas Neue"/>
                <a:ea typeface="Bebas Neue"/>
                <a:cs typeface="Bebas Neue"/>
                <a:sym typeface="Bebas Neue"/>
              </a:defRPr>
            </a:lvl1pPr>
            <a:lvl2pPr lvl="1" rtl="0">
              <a:lnSpc>
                <a:spcPct val="100000"/>
              </a:lnSpc>
              <a:spcBef>
                <a:spcPts val="0"/>
              </a:spcBef>
              <a:spcAft>
                <a:spcPts val="0"/>
              </a:spcAft>
              <a:buNone/>
              <a:defRPr sz="2200">
                <a:solidFill>
                  <a:schemeClr val="lt1"/>
                </a:solidFill>
                <a:latin typeface="Bebas Neue"/>
                <a:ea typeface="Bebas Neue"/>
                <a:cs typeface="Bebas Neue"/>
                <a:sym typeface="Bebas Neue"/>
              </a:defRPr>
            </a:lvl2pPr>
            <a:lvl3pPr lvl="2" rtl="0">
              <a:lnSpc>
                <a:spcPct val="100000"/>
              </a:lnSpc>
              <a:spcBef>
                <a:spcPts val="0"/>
              </a:spcBef>
              <a:spcAft>
                <a:spcPts val="0"/>
              </a:spcAft>
              <a:buNone/>
              <a:defRPr sz="2200">
                <a:solidFill>
                  <a:schemeClr val="lt1"/>
                </a:solidFill>
                <a:latin typeface="Bebas Neue"/>
                <a:ea typeface="Bebas Neue"/>
                <a:cs typeface="Bebas Neue"/>
                <a:sym typeface="Bebas Neue"/>
              </a:defRPr>
            </a:lvl3pPr>
            <a:lvl4pPr lvl="3" rtl="0">
              <a:lnSpc>
                <a:spcPct val="100000"/>
              </a:lnSpc>
              <a:spcBef>
                <a:spcPts val="0"/>
              </a:spcBef>
              <a:spcAft>
                <a:spcPts val="0"/>
              </a:spcAft>
              <a:buNone/>
              <a:defRPr sz="2200">
                <a:solidFill>
                  <a:schemeClr val="lt1"/>
                </a:solidFill>
                <a:latin typeface="Bebas Neue"/>
                <a:ea typeface="Bebas Neue"/>
                <a:cs typeface="Bebas Neue"/>
                <a:sym typeface="Bebas Neue"/>
              </a:defRPr>
            </a:lvl4pPr>
            <a:lvl5pPr lvl="4" rtl="0">
              <a:lnSpc>
                <a:spcPct val="100000"/>
              </a:lnSpc>
              <a:spcBef>
                <a:spcPts val="0"/>
              </a:spcBef>
              <a:spcAft>
                <a:spcPts val="0"/>
              </a:spcAft>
              <a:buNone/>
              <a:defRPr sz="2200">
                <a:solidFill>
                  <a:schemeClr val="lt1"/>
                </a:solidFill>
                <a:latin typeface="Bebas Neue"/>
                <a:ea typeface="Bebas Neue"/>
                <a:cs typeface="Bebas Neue"/>
                <a:sym typeface="Bebas Neue"/>
              </a:defRPr>
            </a:lvl5pPr>
            <a:lvl6pPr lvl="5" rtl="0">
              <a:lnSpc>
                <a:spcPct val="100000"/>
              </a:lnSpc>
              <a:spcBef>
                <a:spcPts val="0"/>
              </a:spcBef>
              <a:spcAft>
                <a:spcPts val="0"/>
              </a:spcAft>
              <a:buNone/>
              <a:defRPr sz="2200">
                <a:solidFill>
                  <a:schemeClr val="lt1"/>
                </a:solidFill>
                <a:latin typeface="Bebas Neue"/>
                <a:ea typeface="Bebas Neue"/>
                <a:cs typeface="Bebas Neue"/>
                <a:sym typeface="Bebas Neue"/>
              </a:defRPr>
            </a:lvl6pPr>
            <a:lvl7pPr lvl="6" rtl="0">
              <a:lnSpc>
                <a:spcPct val="100000"/>
              </a:lnSpc>
              <a:spcBef>
                <a:spcPts val="0"/>
              </a:spcBef>
              <a:spcAft>
                <a:spcPts val="0"/>
              </a:spcAft>
              <a:buNone/>
              <a:defRPr sz="2200">
                <a:solidFill>
                  <a:schemeClr val="lt1"/>
                </a:solidFill>
                <a:latin typeface="Bebas Neue"/>
                <a:ea typeface="Bebas Neue"/>
                <a:cs typeface="Bebas Neue"/>
                <a:sym typeface="Bebas Neue"/>
              </a:defRPr>
            </a:lvl7pPr>
            <a:lvl8pPr lvl="7" rtl="0">
              <a:lnSpc>
                <a:spcPct val="100000"/>
              </a:lnSpc>
              <a:spcBef>
                <a:spcPts val="0"/>
              </a:spcBef>
              <a:spcAft>
                <a:spcPts val="0"/>
              </a:spcAft>
              <a:buNone/>
              <a:defRPr sz="2200">
                <a:solidFill>
                  <a:schemeClr val="lt1"/>
                </a:solidFill>
                <a:latin typeface="Bebas Neue"/>
                <a:ea typeface="Bebas Neue"/>
                <a:cs typeface="Bebas Neue"/>
                <a:sym typeface="Bebas Neue"/>
              </a:defRPr>
            </a:lvl8pPr>
            <a:lvl9pPr lvl="8" rtl="0">
              <a:lnSpc>
                <a:spcPct val="100000"/>
              </a:lnSpc>
              <a:spcBef>
                <a:spcPts val="0"/>
              </a:spcBef>
              <a:spcAft>
                <a:spcPts val="0"/>
              </a:spcAft>
              <a:buNone/>
              <a:defRPr sz="2200">
                <a:solidFill>
                  <a:schemeClr val="lt1"/>
                </a:solidFill>
                <a:latin typeface="Bebas Neue"/>
                <a:ea typeface="Bebas Neue"/>
                <a:cs typeface="Bebas Neue"/>
                <a:sym typeface="Bebas Neue"/>
              </a:defRPr>
            </a:lvl9pPr>
          </a:lstStyle>
          <a:p>
            <a:endParaRPr/>
          </a:p>
        </p:txBody>
      </p:sp>
      <p:sp>
        <p:nvSpPr>
          <p:cNvPr id="450" name="Google Shape;450;p61"/>
          <p:cNvSpPr txBox="1">
            <a:spLocks noGrp="1"/>
          </p:cNvSpPr>
          <p:nvPr>
            <p:ph type="subTitle" idx="8"/>
          </p:nvPr>
        </p:nvSpPr>
        <p:spPr>
          <a:xfrm>
            <a:off x="4919363" y="2109457"/>
            <a:ext cx="1380600" cy="438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1"/>
                </a:solidFill>
                <a:latin typeface="Overpass Light"/>
                <a:ea typeface="Overpass Light"/>
                <a:cs typeface="Overpass Light"/>
                <a:sym typeface="Overpass Light"/>
              </a:defRPr>
            </a:lvl1pPr>
            <a:lvl2pPr lvl="1" rtl="0">
              <a:lnSpc>
                <a:spcPct val="100000"/>
              </a:lnSpc>
              <a:spcBef>
                <a:spcPts val="0"/>
              </a:spcBef>
              <a:spcAft>
                <a:spcPts val="0"/>
              </a:spcAft>
              <a:buNone/>
              <a:defRPr sz="1400">
                <a:solidFill>
                  <a:schemeClr val="lt1"/>
                </a:solidFill>
              </a:defRPr>
            </a:lvl2pPr>
            <a:lvl3pPr lvl="2" rtl="0">
              <a:lnSpc>
                <a:spcPct val="100000"/>
              </a:lnSpc>
              <a:spcBef>
                <a:spcPts val="0"/>
              </a:spcBef>
              <a:spcAft>
                <a:spcPts val="0"/>
              </a:spcAft>
              <a:buNone/>
              <a:defRPr sz="1400">
                <a:solidFill>
                  <a:schemeClr val="lt1"/>
                </a:solidFill>
              </a:defRPr>
            </a:lvl3pPr>
            <a:lvl4pPr lvl="3" rtl="0">
              <a:lnSpc>
                <a:spcPct val="100000"/>
              </a:lnSpc>
              <a:spcBef>
                <a:spcPts val="0"/>
              </a:spcBef>
              <a:spcAft>
                <a:spcPts val="0"/>
              </a:spcAft>
              <a:buNone/>
              <a:defRPr sz="1400">
                <a:solidFill>
                  <a:schemeClr val="lt1"/>
                </a:solidFill>
              </a:defRPr>
            </a:lvl4pPr>
            <a:lvl5pPr lvl="4" rtl="0">
              <a:lnSpc>
                <a:spcPct val="100000"/>
              </a:lnSpc>
              <a:spcBef>
                <a:spcPts val="0"/>
              </a:spcBef>
              <a:spcAft>
                <a:spcPts val="0"/>
              </a:spcAft>
              <a:buNone/>
              <a:defRPr sz="1400">
                <a:solidFill>
                  <a:schemeClr val="lt1"/>
                </a:solidFill>
              </a:defRPr>
            </a:lvl5pPr>
            <a:lvl6pPr lvl="5" rtl="0">
              <a:lnSpc>
                <a:spcPct val="100000"/>
              </a:lnSpc>
              <a:spcBef>
                <a:spcPts val="0"/>
              </a:spcBef>
              <a:spcAft>
                <a:spcPts val="0"/>
              </a:spcAft>
              <a:buNone/>
              <a:defRPr sz="1400">
                <a:solidFill>
                  <a:schemeClr val="lt1"/>
                </a:solidFill>
              </a:defRPr>
            </a:lvl6pPr>
            <a:lvl7pPr lvl="6" rtl="0">
              <a:lnSpc>
                <a:spcPct val="100000"/>
              </a:lnSpc>
              <a:spcBef>
                <a:spcPts val="0"/>
              </a:spcBef>
              <a:spcAft>
                <a:spcPts val="0"/>
              </a:spcAft>
              <a:buNone/>
              <a:defRPr sz="1400">
                <a:solidFill>
                  <a:schemeClr val="lt1"/>
                </a:solidFill>
              </a:defRPr>
            </a:lvl7pPr>
            <a:lvl8pPr lvl="7" rtl="0">
              <a:lnSpc>
                <a:spcPct val="100000"/>
              </a:lnSpc>
              <a:spcBef>
                <a:spcPts val="0"/>
              </a:spcBef>
              <a:spcAft>
                <a:spcPts val="0"/>
              </a:spcAft>
              <a:buNone/>
              <a:defRPr sz="1400">
                <a:solidFill>
                  <a:schemeClr val="lt1"/>
                </a:solidFill>
              </a:defRPr>
            </a:lvl8pPr>
            <a:lvl9pPr lvl="8" rtl="0">
              <a:lnSpc>
                <a:spcPct val="100000"/>
              </a:lnSpc>
              <a:spcBef>
                <a:spcPts val="0"/>
              </a:spcBef>
              <a:spcAft>
                <a:spcPts val="0"/>
              </a:spcAft>
              <a:buNone/>
              <a:defRPr sz="140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34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4300"/>
              <a:buFont typeface="Bebas Neue"/>
              <a:buNone/>
              <a:defRPr sz="4300" b="1">
                <a:solidFill>
                  <a:schemeClr val="dk1"/>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6234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verpass"/>
              <a:buChar char="●"/>
              <a:defRPr sz="1800">
                <a:solidFill>
                  <a:schemeClr val="dk1"/>
                </a:solidFill>
                <a:latin typeface="Overpass"/>
                <a:ea typeface="Overpass"/>
                <a:cs typeface="Overpass"/>
                <a:sym typeface="Overpass"/>
              </a:defRPr>
            </a:lvl1pPr>
            <a:lvl2pPr marL="914400" lvl="1"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2pPr>
            <a:lvl3pPr marL="1371600" lvl="2"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3pPr>
            <a:lvl4pPr marL="1828800" lvl="3"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4pPr>
            <a:lvl5pPr marL="2286000" lvl="4"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5pPr>
            <a:lvl6pPr marL="2743200" lvl="5"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6pPr>
            <a:lvl7pPr marL="3200400" lvl="6"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7pPr>
            <a:lvl8pPr marL="3657600" lvl="7" indent="-317500">
              <a:lnSpc>
                <a:spcPct val="115000"/>
              </a:lnSpc>
              <a:spcBef>
                <a:spcPts val="1600"/>
              </a:spcBef>
              <a:spcAft>
                <a:spcPts val="0"/>
              </a:spcAft>
              <a:buClr>
                <a:schemeClr val="dk1"/>
              </a:buClr>
              <a:buSzPts val="1400"/>
              <a:buFont typeface="Overpass"/>
              <a:buChar char="○"/>
              <a:defRPr>
                <a:solidFill>
                  <a:schemeClr val="dk1"/>
                </a:solidFill>
                <a:latin typeface="Overpass"/>
                <a:ea typeface="Overpass"/>
                <a:cs typeface="Overpass"/>
                <a:sym typeface="Overpass"/>
              </a:defRPr>
            </a:lvl8pPr>
            <a:lvl9pPr marL="4114800" lvl="8" indent="-317500">
              <a:lnSpc>
                <a:spcPct val="115000"/>
              </a:lnSpc>
              <a:spcBef>
                <a:spcPts val="1600"/>
              </a:spcBef>
              <a:spcAft>
                <a:spcPts val="1600"/>
              </a:spcAft>
              <a:buClr>
                <a:schemeClr val="dk1"/>
              </a:buClr>
              <a:buSzPts val="1400"/>
              <a:buFont typeface="Overpass"/>
              <a:buChar char="■"/>
              <a:defRPr>
                <a:solidFill>
                  <a:schemeClr val="dk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8" r:id="rId5"/>
    <p:sldLayoutId id="2147483659" r:id="rId6"/>
    <p:sldLayoutId id="2147483681" r:id="rId7"/>
    <p:sldLayoutId id="2147483706" r:id="rId8"/>
    <p:sldLayoutId id="2147483707" r:id="rId9"/>
    <p:sldLayoutId id="2147483713" r:id="rId10"/>
  </p:sldLayoutIdLst>
  <mc:AlternateContent xmlns:mc="http://schemas.openxmlformats.org/markup-compatibility/2006" xmlns:p14="http://schemas.microsoft.com/office/powerpoint/2010/main">
    <mc:Choice Requires="p14">
      <p:transition spd="slow">
        <p:push/>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9.png"/><Relationship Id="rId7" Type="http://schemas.openxmlformats.org/officeDocument/2006/relationships/diagramColors" Target="../diagrams/colors7.xml"/><Relationship Id="rId12"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7.xml"/><Relationship Id="rId11" Type="http://schemas.openxmlformats.org/officeDocument/2006/relationships/image" Target="../media/image12.png"/><Relationship Id="rId5" Type="http://schemas.openxmlformats.org/officeDocument/2006/relationships/diagramLayout" Target="../diagrams/layout7.xml"/><Relationship Id="rId10" Type="http://schemas.openxmlformats.org/officeDocument/2006/relationships/image" Target="../media/image11.jpeg"/><Relationship Id="rId4" Type="http://schemas.openxmlformats.org/officeDocument/2006/relationships/diagramData" Target="../diagrams/data7.xml"/><Relationship Id="rId9" Type="http://schemas.openxmlformats.org/officeDocument/2006/relationships/image" Target="../media/image10.jpeg"/></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3.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15.png"/><Relationship Id="rId7" Type="http://schemas.openxmlformats.org/officeDocument/2006/relationships/diagramColors" Target="../diagrams/colors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6.png"/><Relationship Id="rId7" Type="http://schemas.openxmlformats.org/officeDocument/2006/relationships/diagramColors" Target="../diagrams/colors1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9.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7.png"/><Relationship Id="rId7" Type="http://schemas.openxmlformats.org/officeDocument/2006/relationships/diagramColors" Target="../diagrams/colors16.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2.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8.png"/><Relationship Id="rId7" Type="http://schemas.openxmlformats.org/officeDocument/2006/relationships/diagramColors" Target="../diagrams/colors1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6.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21.gif"/><Relationship Id="rId7" Type="http://schemas.openxmlformats.org/officeDocument/2006/relationships/diagramColors" Target="../diagrams/colors2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diagramDrawing" Target="../diagrams/drawing24.xml"/><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diagramColors" Target="../diagrams/colors24.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diagramQuickStyle" Target="../diagrams/quickStyle24.xml"/><Relationship Id="rId5" Type="http://schemas.openxmlformats.org/officeDocument/2006/relationships/image" Target="../media/image24.png"/><Relationship Id="rId15" Type="http://schemas.openxmlformats.org/officeDocument/2006/relationships/image" Target="../media/image29.png"/><Relationship Id="rId10" Type="http://schemas.openxmlformats.org/officeDocument/2006/relationships/diagramLayout" Target="../diagrams/layout24.xml"/><Relationship Id="rId4" Type="http://schemas.openxmlformats.org/officeDocument/2006/relationships/image" Target="../media/image23.png"/><Relationship Id="rId9" Type="http://schemas.openxmlformats.org/officeDocument/2006/relationships/diagramData" Target="../diagrams/data24.xml"/><Relationship Id="rId14" Type="http://schemas.openxmlformats.org/officeDocument/2006/relationships/image" Target="../media/image28.png"/></Relationships>
</file>

<file path=ppt/slides/_rels/slide28.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image" Target="../media/image30.png"/><Relationship Id="rId7" Type="http://schemas.openxmlformats.org/officeDocument/2006/relationships/diagramColors" Target="../diagrams/colors25.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29.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31.png"/><Relationship Id="rId7" Type="http://schemas.openxmlformats.org/officeDocument/2006/relationships/diagramColors" Target="../diagrams/colors26.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jpeg"/><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7.jpeg"/><Relationship Id="rId7" Type="http://schemas.openxmlformats.org/officeDocument/2006/relationships/diagramColors" Target="../diagrams/colors5.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jpeg"/><Relationship Id="rId7" Type="http://schemas.openxmlformats.org/officeDocument/2006/relationships/diagramColors" Target="../diagrams/colors6.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C09F437B-4C99-8E65-9E0C-B0D70C3AF17E}"/>
              </a:ext>
            </a:extLst>
          </p:cNvPr>
          <p:cNvSpPr>
            <a:spLocks noGrp="1"/>
          </p:cNvSpPr>
          <p:nvPr>
            <p:ph type="subTitle" idx="1"/>
          </p:nvPr>
        </p:nvSpPr>
        <p:spPr>
          <a:xfrm>
            <a:off x="1142999" y="2562265"/>
            <a:ext cx="6858000" cy="276999"/>
          </a:xfrm>
        </p:spPr>
        <p:txBody>
          <a:bodyPr>
            <a:noAutofit/>
          </a:bodyPr>
          <a:lstStyle/>
          <a:p>
            <a:r>
              <a:rPr lang="fr-CA" dirty="0">
                <a:solidFill>
                  <a:srgbClr val="000000"/>
                </a:solidFill>
                <a:latin typeface="Bell MT" panose="02020503060305020303" pitchFamily="18" charset="0"/>
              </a:rPr>
              <a:t>Pour les Articles de Presse du Groupe Le Matin</a:t>
            </a:r>
            <a:endParaRPr lang="fr-FR" dirty="0">
              <a:solidFill>
                <a:srgbClr val="000000"/>
              </a:solidFill>
              <a:latin typeface="Bell MT" panose="02020503060305020303" pitchFamily="18" charset="0"/>
            </a:endParaRPr>
          </a:p>
        </p:txBody>
      </p:sp>
      <p:sp>
        <p:nvSpPr>
          <p:cNvPr id="4" name="Parchemin : horizontal 3">
            <a:extLst>
              <a:ext uri="{FF2B5EF4-FFF2-40B4-BE49-F238E27FC236}">
                <a16:creationId xmlns:a16="http://schemas.microsoft.com/office/drawing/2014/main" id="{1813D792-A0E6-5561-63A9-0DD555116CD4}"/>
              </a:ext>
            </a:extLst>
          </p:cNvPr>
          <p:cNvSpPr/>
          <p:nvPr/>
        </p:nvSpPr>
        <p:spPr>
          <a:xfrm>
            <a:off x="1361313" y="1325069"/>
            <a:ext cx="6421374" cy="1426464"/>
          </a:xfrm>
          <a:prstGeom prst="horizontalScroll">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CA" sz="2850" b="1" dirty="0">
                <a:solidFill>
                  <a:srgbClr val="000000"/>
                </a:solidFill>
                <a:latin typeface="Bell MT" panose="02020503060305020303" pitchFamily="18" charset="0"/>
              </a:rPr>
              <a:t>Mise en Œuvre d'une Application de Synthèse Vocale</a:t>
            </a:r>
            <a:endParaRPr lang="fr-FR" sz="2850" b="1" dirty="0">
              <a:solidFill>
                <a:srgbClr val="000000"/>
              </a:solidFill>
              <a:latin typeface="Bell MT" panose="02020503060305020303" pitchFamily="18" charset="0"/>
            </a:endParaRPr>
          </a:p>
        </p:txBody>
      </p:sp>
      <p:pic>
        <p:nvPicPr>
          <p:cNvPr id="6" name="Image 5" descr="Une image contenant texte, Police, Graphique, graphisme&#10;&#10;Description générée automatiquement">
            <a:extLst>
              <a:ext uri="{FF2B5EF4-FFF2-40B4-BE49-F238E27FC236}">
                <a16:creationId xmlns:a16="http://schemas.microsoft.com/office/drawing/2014/main" id="{FC03A627-5CA7-1BC6-BF5E-6A98E0185345}"/>
              </a:ext>
            </a:extLst>
          </p:cNvPr>
          <p:cNvPicPr>
            <a:picLocks/>
          </p:cNvPicPr>
          <p:nvPr/>
        </p:nvPicPr>
        <p:blipFill>
          <a:blip r:embed="rId3" cstate="print"/>
          <a:stretch>
            <a:fillRect/>
          </a:stretch>
        </p:blipFill>
        <p:spPr>
          <a:xfrm>
            <a:off x="174772" y="199108"/>
            <a:ext cx="2052638" cy="463868"/>
          </a:xfrm>
          <a:prstGeom prst="rect">
            <a:avLst/>
          </a:prstGeom>
        </p:spPr>
      </p:pic>
      <p:pic>
        <p:nvPicPr>
          <p:cNvPr id="10" name="Image 9">
            <a:extLst>
              <a:ext uri="{FF2B5EF4-FFF2-40B4-BE49-F238E27FC236}">
                <a16:creationId xmlns:a16="http://schemas.microsoft.com/office/drawing/2014/main" id="{60D5A940-707B-8438-3811-8C4C0F737188}"/>
              </a:ext>
            </a:extLst>
          </p:cNvPr>
          <p:cNvPicPr>
            <a:picLocks noChangeAspect="1"/>
          </p:cNvPicPr>
          <p:nvPr/>
        </p:nvPicPr>
        <p:blipFill>
          <a:blip r:embed="rId4"/>
          <a:stretch>
            <a:fillRect/>
          </a:stretch>
        </p:blipFill>
        <p:spPr>
          <a:xfrm>
            <a:off x="7063168" y="60588"/>
            <a:ext cx="2071688" cy="692498"/>
          </a:xfrm>
          <a:prstGeom prst="rect">
            <a:avLst/>
          </a:prstGeom>
        </p:spPr>
      </p:pic>
      <p:sp>
        <p:nvSpPr>
          <p:cNvPr id="11" name="ZoneTexte 10">
            <a:extLst>
              <a:ext uri="{FF2B5EF4-FFF2-40B4-BE49-F238E27FC236}">
                <a16:creationId xmlns:a16="http://schemas.microsoft.com/office/drawing/2014/main" id="{CCA8C8C5-BFF0-3783-6246-801CC20774F3}"/>
              </a:ext>
            </a:extLst>
          </p:cNvPr>
          <p:cNvSpPr txBox="1"/>
          <p:nvPr/>
        </p:nvSpPr>
        <p:spPr>
          <a:xfrm>
            <a:off x="2442652" y="1175348"/>
            <a:ext cx="4027251" cy="253916"/>
          </a:xfrm>
          <a:prstGeom prst="rect">
            <a:avLst/>
          </a:prstGeom>
          <a:noFill/>
        </p:spPr>
        <p:txBody>
          <a:bodyPr wrap="square" rtlCol="0">
            <a:spAutoFit/>
          </a:bodyPr>
          <a:lstStyle/>
          <a:p>
            <a:pPr algn="ctr"/>
            <a:r>
              <a:rPr lang="en-US" sz="1050" b="1" dirty="0">
                <a:solidFill>
                  <a:schemeClr val="accent1"/>
                </a:solidFill>
                <a:latin typeface="Bell MT" panose="02020503060305020303" pitchFamily="18" charset="0"/>
              </a:rPr>
              <a:t>PROJET DE FIN D’ETUDE</a:t>
            </a:r>
            <a:endParaRPr lang="fr-FR" sz="1050" b="1" dirty="0">
              <a:solidFill>
                <a:schemeClr val="accent1"/>
              </a:solidFill>
              <a:latin typeface="Bell MT" panose="02020503060305020303" pitchFamily="18" charset="0"/>
            </a:endParaRPr>
          </a:p>
        </p:txBody>
      </p:sp>
      <p:sp>
        <p:nvSpPr>
          <p:cNvPr id="5" name="ZoneTexte 4">
            <a:extLst>
              <a:ext uri="{FF2B5EF4-FFF2-40B4-BE49-F238E27FC236}">
                <a16:creationId xmlns:a16="http://schemas.microsoft.com/office/drawing/2014/main" id="{2CBAFABA-2C6E-B098-ED67-FAC4C2293C24}"/>
              </a:ext>
            </a:extLst>
          </p:cNvPr>
          <p:cNvSpPr txBox="1"/>
          <p:nvPr/>
        </p:nvSpPr>
        <p:spPr>
          <a:xfrm>
            <a:off x="322326" y="3811852"/>
            <a:ext cx="2120326" cy="461665"/>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Présenté par </a:t>
            </a:r>
            <a:r>
              <a:rPr lang="en-US" sz="1350" b="1" dirty="0">
                <a:solidFill>
                  <a:schemeClr val="accent2">
                    <a:lumMod val="75000"/>
                  </a:schemeClr>
                </a:solidFill>
                <a:latin typeface="Bell MT" panose="02020503060305020303" pitchFamily="18" charset="0"/>
                <a:cs typeface="Calibri" panose="020F0502020204030204" pitchFamily="34" charset="0"/>
              </a:rPr>
              <a:t>:</a:t>
            </a:r>
          </a:p>
          <a:p>
            <a:pPr marL="214313" indent="-214313">
              <a:buFont typeface="Arial" panose="020B0604020202020204" pitchFamily="34" charset="0"/>
              <a:buChar char="•"/>
            </a:pPr>
            <a:r>
              <a:rPr lang="en-US" sz="1050" dirty="0">
                <a:latin typeface="Bell MT" panose="02020503060305020303" pitchFamily="18" charset="0"/>
              </a:rPr>
              <a:t>ELMADANI HAMZA</a:t>
            </a:r>
          </a:p>
        </p:txBody>
      </p:sp>
      <p:sp>
        <p:nvSpPr>
          <p:cNvPr id="7" name="ZoneTexte 6">
            <a:extLst>
              <a:ext uri="{FF2B5EF4-FFF2-40B4-BE49-F238E27FC236}">
                <a16:creationId xmlns:a16="http://schemas.microsoft.com/office/drawing/2014/main" id="{E1428D33-8748-F9A9-C2EB-6FB9E70ADDC3}"/>
              </a:ext>
            </a:extLst>
          </p:cNvPr>
          <p:cNvSpPr txBox="1"/>
          <p:nvPr/>
        </p:nvSpPr>
        <p:spPr>
          <a:xfrm>
            <a:off x="6343929" y="3690714"/>
            <a:ext cx="2757202" cy="900246"/>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Membres du Jury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M. YASSINE FATAHLLAH</a:t>
            </a:r>
          </a:p>
        </p:txBody>
      </p:sp>
      <p:sp>
        <p:nvSpPr>
          <p:cNvPr id="8" name="ZoneTexte 7">
            <a:extLst>
              <a:ext uri="{FF2B5EF4-FFF2-40B4-BE49-F238E27FC236}">
                <a16:creationId xmlns:a16="http://schemas.microsoft.com/office/drawing/2014/main" id="{BA9A53D3-9382-417D-392D-4895D8BC3187}"/>
              </a:ext>
            </a:extLst>
          </p:cNvPr>
          <p:cNvSpPr txBox="1"/>
          <p:nvPr/>
        </p:nvSpPr>
        <p:spPr>
          <a:xfrm>
            <a:off x="3048582" y="3011137"/>
            <a:ext cx="2815390" cy="253916"/>
          </a:xfrm>
          <a:prstGeom prst="rect">
            <a:avLst/>
          </a:prstGeom>
          <a:noFill/>
        </p:spPr>
        <p:txBody>
          <a:bodyPr wrap="square" rtlCol="0">
            <a:spAutoFit/>
          </a:bodyPr>
          <a:lstStyle/>
          <a:p>
            <a:pPr algn="ctr"/>
            <a:r>
              <a:rPr lang="fr-FR" sz="1050" b="1" i="1" u="sng" dirty="0">
                <a:solidFill>
                  <a:schemeClr val="accent2">
                    <a:lumMod val="75000"/>
                  </a:schemeClr>
                </a:solidFill>
                <a:latin typeface="Bell MT" panose="02020503060305020303" pitchFamily="18" charset="0"/>
                <a:cs typeface="Calibri" panose="020F0502020204030204" pitchFamily="34" charset="0"/>
              </a:rPr>
              <a:t>Présenté</a:t>
            </a:r>
            <a:r>
              <a:rPr lang="en-US" sz="1050" b="1" i="1" u="sng" dirty="0">
                <a:solidFill>
                  <a:schemeClr val="accent2">
                    <a:lumMod val="75000"/>
                  </a:schemeClr>
                </a:solidFill>
                <a:latin typeface="Bell MT" panose="02020503060305020303" pitchFamily="18" charset="0"/>
                <a:cs typeface="Calibri" panose="020F0502020204030204" pitchFamily="34" charset="0"/>
              </a:rPr>
              <a:t> le 16 Juillet 2024</a:t>
            </a:r>
            <a:endParaRPr lang="fr-FR" sz="1050" b="1" i="1" u="sng" dirty="0">
              <a:solidFill>
                <a:schemeClr val="accent2">
                  <a:lumMod val="75000"/>
                </a:schemeClr>
              </a:solidFill>
              <a:latin typeface="Bell MT" panose="02020503060305020303" pitchFamily="18" charset="0"/>
            </a:endParaRPr>
          </a:p>
        </p:txBody>
      </p:sp>
      <p:sp>
        <p:nvSpPr>
          <p:cNvPr id="9" name="ZoneTexte 8">
            <a:extLst>
              <a:ext uri="{FF2B5EF4-FFF2-40B4-BE49-F238E27FC236}">
                <a16:creationId xmlns:a16="http://schemas.microsoft.com/office/drawing/2014/main" id="{23281B77-9D95-5DC4-B389-F473494797B2}"/>
              </a:ext>
            </a:extLst>
          </p:cNvPr>
          <p:cNvSpPr txBox="1"/>
          <p:nvPr/>
        </p:nvSpPr>
        <p:spPr>
          <a:xfrm>
            <a:off x="3459952" y="4920630"/>
            <a:ext cx="2224097" cy="253916"/>
          </a:xfrm>
          <a:prstGeom prst="rect">
            <a:avLst/>
          </a:prstGeom>
          <a:noFill/>
        </p:spPr>
        <p:txBody>
          <a:bodyPr wrap="square" rtlCol="0">
            <a:spAutoFit/>
          </a:bodyPr>
          <a:lstStyle/>
          <a:p>
            <a:r>
              <a:rPr lang="en-US" sz="1050" b="1" dirty="0" err="1">
                <a:solidFill>
                  <a:schemeClr val="bg2">
                    <a:lumMod val="75000"/>
                  </a:schemeClr>
                </a:solidFill>
                <a:latin typeface="Ubuntu" panose="020B0504030602030204" pitchFamily="34" charset="0"/>
                <a:cs typeface="Calibri" panose="020F0502020204030204" pitchFamily="34" charset="0"/>
              </a:rPr>
              <a:t>Anné</a:t>
            </a:r>
            <a:r>
              <a:rPr lang="fr-FR" sz="1050" b="1" dirty="0">
                <a:solidFill>
                  <a:schemeClr val="bg2">
                    <a:lumMod val="75000"/>
                  </a:schemeClr>
                </a:solidFill>
                <a:latin typeface="Ubuntu" panose="020B0504030602030204" pitchFamily="34" charset="0"/>
                <a:cs typeface="Calibri" panose="020F0502020204030204" pitchFamily="34" charset="0"/>
              </a:rPr>
              <a:t>e universitaire : 2023/2024</a:t>
            </a:r>
            <a:endParaRPr lang="fr-FR" sz="1050" dirty="0">
              <a:solidFill>
                <a:schemeClr val="bg2">
                  <a:lumMod val="75000"/>
                </a:schemeClr>
              </a:solidFill>
            </a:endParaRPr>
          </a:p>
        </p:txBody>
      </p:sp>
      <p:sp>
        <p:nvSpPr>
          <p:cNvPr id="12" name="ZoneTexte 11">
            <a:extLst>
              <a:ext uri="{FF2B5EF4-FFF2-40B4-BE49-F238E27FC236}">
                <a16:creationId xmlns:a16="http://schemas.microsoft.com/office/drawing/2014/main" id="{AEB36E8D-3D68-CF07-8816-EEEE62253F7D}"/>
              </a:ext>
            </a:extLst>
          </p:cNvPr>
          <p:cNvSpPr txBox="1"/>
          <p:nvPr/>
        </p:nvSpPr>
        <p:spPr>
          <a:xfrm>
            <a:off x="3158170" y="3663486"/>
            <a:ext cx="2885504" cy="992579"/>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Times New Roman" panose="02020603050405020304" pitchFamily="18" charset="0"/>
              </a:rPr>
              <a:t>Encadr</a:t>
            </a:r>
            <a:r>
              <a:rPr lang="fr-FR" sz="1050" b="1" dirty="0">
                <a:solidFill>
                  <a:schemeClr val="accent2">
                    <a:lumMod val="75000"/>
                  </a:schemeClr>
                </a:solidFill>
                <a:latin typeface="Bell MT" panose="02020503060305020303" pitchFamily="18" charset="0"/>
                <a:cs typeface="Calibri" panose="020F0502020204030204" pitchFamily="34" charset="0"/>
              </a:rPr>
              <a:t>é</a:t>
            </a:r>
            <a:r>
              <a:rPr lang="fr-FR" sz="1050" b="1" dirty="0">
                <a:solidFill>
                  <a:schemeClr val="accent2">
                    <a:lumMod val="75000"/>
                  </a:schemeClr>
                </a:solidFill>
                <a:latin typeface="Bell MT" panose="02020503060305020303" pitchFamily="18" charset="0"/>
                <a:cs typeface="Times New Roman" panose="02020603050405020304" pitchFamily="18" charset="0"/>
              </a:rPr>
              <a:t> par </a:t>
            </a:r>
            <a:r>
              <a:rPr lang="en-US" sz="1350" b="1" dirty="0">
                <a:solidFill>
                  <a:schemeClr val="accent2">
                    <a:lumMod val="75000"/>
                  </a:schemeClr>
                </a:solidFill>
                <a:latin typeface="Bell MT" panose="02020503060305020303" pitchFamily="18" charset="0"/>
                <a:cs typeface="Times New Roman" panose="02020603050405020304" pitchFamily="18" charset="0"/>
              </a:rPr>
              <a:t>:</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YASSINE FATAHLLAH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WALID AZHARI</a:t>
            </a:r>
          </a:p>
          <a:p>
            <a:endParaRPr lang="fr-FR" sz="1350" kern="100" dirty="0">
              <a:latin typeface="Times New Roman" panose="02020603050405020304" pitchFamily="18"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4058637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oqui's Fourth Mondays Newsletter / Newsletter / Coqui">
            <a:extLst>
              <a:ext uri="{FF2B5EF4-FFF2-40B4-BE49-F238E27FC236}">
                <a16:creationId xmlns:a16="http://schemas.microsoft.com/office/drawing/2014/main" id="{7FAF4D14-317A-B4E5-5D7D-A776A5F7A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709" y="1190197"/>
            <a:ext cx="2926947" cy="1349086"/>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9CF3921F-463C-8C70-C636-FAA6091B34C4}"/>
              </a:ext>
            </a:extLst>
          </p:cNvPr>
          <p:cNvSpPr>
            <a:spLocks noGrp="1"/>
          </p:cNvSpPr>
          <p:nvPr>
            <p:ph type="title"/>
          </p:nvPr>
        </p:nvSpPr>
        <p:spPr>
          <a:xfrm>
            <a:off x="658551" y="822889"/>
            <a:ext cx="7704000" cy="507147"/>
          </a:xfrm>
        </p:spPr>
        <p:txBody>
          <a:bodyPr wrap="square" anchor="t">
            <a:normAutofit fontScale="90000"/>
          </a:bodyPr>
          <a:lstStyle/>
          <a:p>
            <a:pPr algn="ctr">
              <a:lnSpc>
                <a:spcPct val="90000"/>
              </a:lnSpc>
            </a:pPr>
            <a:r>
              <a:rPr lang="en-US" sz="3200" dirty="0">
                <a:solidFill>
                  <a:srgbClr val="000000"/>
                </a:solidFill>
              </a:rPr>
              <a:t>Etude de l’existant </a:t>
            </a:r>
            <a:endParaRPr lang="fr-FR" sz="3200" dirty="0">
              <a:solidFill>
                <a:srgbClr val="000000"/>
              </a:solidFill>
            </a:endParaRPr>
          </a:p>
        </p:txBody>
      </p:sp>
      <p:graphicFrame>
        <p:nvGraphicFramePr>
          <p:cNvPr id="3" name="Diagramme 2">
            <a:extLst>
              <a:ext uri="{FF2B5EF4-FFF2-40B4-BE49-F238E27FC236}">
                <a16:creationId xmlns:a16="http://schemas.microsoft.com/office/drawing/2014/main" id="{2222325F-E669-B56B-D111-332D0870635A}"/>
              </a:ext>
            </a:extLst>
          </p:cNvPr>
          <p:cNvGraphicFramePr/>
          <p:nvPr>
            <p:extLst>
              <p:ext uri="{D42A27DB-BD31-4B8C-83A1-F6EECF244321}">
                <p14:modId xmlns:p14="http://schemas.microsoft.com/office/powerpoint/2010/main" val="2276402131"/>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26" name="Picture 2" descr="Tested &amp; Secure] Google Text to Speech Tutorials">
            <a:extLst>
              <a:ext uri="{FF2B5EF4-FFF2-40B4-BE49-F238E27FC236}">
                <a16:creationId xmlns:a16="http://schemas.microsoft.com/office/drawing/2014/main" id="{C080A8C9-94E4-DE57-BB7F-0934962276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22550" y="3755606"/>
            <a:ext cx="2350933" cy="11300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mazon Polly">
            <a:extLst>
              <a:ext uri="{FF2B5EF4-FFF2-40B4-BE49-F238E27FC236}">
                <a16:creationId xmlns:a16="http://schemas.microsoft.com/office/drawing/2014/main" id="{900074F1-AF23-5C4A-0E4C-FBA12DB598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4030" y="1786197"/>
            <a:ext cx="1976261" cy="10141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are Azure AI services? - Azure AI services | Microsoft Learn">
            <a:extLst>
              <a:ext uri="{FF2B5EF4-FFF2-40B4-BE49-F238E27FC236}">
                <a16:creationId xmlns:a16="http://schemas.microsoft.com/office/drawing/2014/main" id="{C10CCED0-CCC3-9C29-19E4-D6A8A5C8E6B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12150" y="3395080"/>
            <a:ext cx="2260020" cy="11300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OpenVoice: A Powerful Open Source Tool for Instant Voice Cloning – Did you  know?">
            <a:extLst>
              <a:ext uri="{FF2B5EF4-FFF2-40B4-BE49-F238E27FC236}">
                <a16:creationId xmlns:a16="http://schemas.microsoft.com/office/drawing/2014/main" id="{7A413A78-A98E-6496-F388-428953C70E5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36335" y="2566760"/>
            <a:ext cx="3081693" cy="82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821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D258C82-CB3E-0174-F179-EA068963B924}"/>
              </a:ext>
            </a:extLst>
          </p:cNvPr>
          <p:cNvSpPr>
            <a:spLocks noGrp="1"/>
          </p:cNvSpPr>
          <p:nvPr>
            <p:ph type="title"/>
          </p:nvPr>
        </p:nvSpPr>
        <p:spPr>
          <a:xfrm>
            <a:off x="625300" y="839515"/>
            <a:ext cx="7704000" cy="707700"/>
          </a:xfrm>
        </p:spPr>
        <p:txBody>
          <a:bodyPr/>
          <a:lstStyle/>
          <a:p>
            <a:pPr algn="ctr"/>
            <a:r>
              <a:rPr lang="en-US" sz="3200" dirty="0">
                <a:solidFill>
                  <a:srgbClr val="000000"/>
                </a:solidFill>
              </a:rPr>
              <a:t>Critique de l’existant </a:t>
            </a:r>
            <a:endParaRPr lang="fr-FR" sz="3200" dirty="0">
              <a:solidFill>
                <a:srgbClr val="000000"/>
              </a:solidFill>
            </a:endParaRPr>
          </a:p>
        </p:txBody>
      </p:sp>
      <p:graphicFrame>
        <p:nvGraphicFramePr>
          <p:cNvPr id="4" name="Diagramme 3">
            <a:extLst>
              <a:ext uri="{FF2B5EF4-FFF2-40B4-BE49-F238E27FC236}">
                <a16:creationId xmlns:a16="http://schemas.microsoft.com/office/drawing/2014/main" id="{8990D958-1D3C-62F6-D61F-5864BA40C4FF}"/>
              </a:ext>
            </a:extLst>
          </p:cNvPr>
          <p:cNvGraphicFramePr/>
          <p:nvPr>
            <p:extLst>
              <p:ext uri="{D42A27DB-BD31-4B8C-83A1-F6EECF244321}">
                <p14:modId xmlns:p14="http://schemas.microsoft.com/office/powerpoint/2010/main" val="583382710"/>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Amazon Polly">
            <a:extLst>
              <a:ext uri="{FF2B5EF4-FFF2-40B4-BE49-F238E27FC236}">
                <a16:creationId xmlns:a16="http://schemas.microsoft.com/office/drawing/2014/main" id="{708F3530-9AFC-6E56-C40B-0407017CF4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6458" y="1976870"/>
            <a:ext cx="3209400" cy="1646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ctualités et informations en continu au Maroc">
            <a:extLst>
              <a:ext uri="{FF2B5EF4-FFF2-40B4-BE49-F238E27FC236}">
                <a16:creationId xmlns:a16="http://schemas.microsoft.com/office/drawing/2014/main" id="{A49A00CF-525B-E46A-ECBF-DC9ADC2CE4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4865" y="1724388"/>
            <a:ext cx="3714750" cy="231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96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8A73FDC6-00B3-34BF-0ABC-D4DDDDE3C299}"/>
              </a:ext>
            </a:extLst>
          </p:cNvPr>
          <p:cNvSpPr>
            <a:spLocks noGrp="1"/>
          </p:cNvSpPr>
          <p:nvPr>
            <p:ph type="title"/>
          </p:nvPr>
        </p:nvSpPr>
        <p:spPr>
          <a:xfrm>
            <a:off x="720000" y="1278502"/>
            <a:ext cx="7704000" cy="648079"/>
          </a:xfrm>
        </p:spPr>
        <p:txBody>
          <a:bodyPr/>
          <a:lstStyle/>
          <a:p>
            <a:pPr algn="ctr"/>
            <a:r>
              <a:rPr lang="en-US" sz="4000" dirty="0" err="1">
                <a:solidFill>
                  <a:srgbClr val="000000"/>
                </a:solidFill>
              </a:rPr>
              <a:t>Méthodologie</a:t>
            </a:r>
            <a:r>
              <a:rPr lang="en-US" sz="4000" dirty="0">
                <a:solidFill>
                  <a:srgbClr val="000000"/>
                </a:solidFill>
              </a:rPr>
              <a:t> et planification </a:t>
            </a:r>
            <a:endParaRPr lang="fr-FR" sz="4000" dirty="0">
              <a:solidFill>
                <a:srgbClr val="000000"/>
              </a:solidFill>
            </a:endParaRPr>
          </a:p>
        </p:txBody>
      </p:sp>
      <p:graphicFrame>
        <p:nvGraphicFramePr>
          <p:cNvPr id="4" name="Diagramme 3">
            <a:extLst>
              <a:ext uri="{FF2B5EF4-FFF2-40B4-BE49-F238E27FC236}">
                <a16:creationId xmlns:a16="http://schemas.microsoft.com/office/drawing/2014/main" id="{670C6627-320A-E639-3738-BC3AA68E956F}"/>
              </a:ext>
            </a:extLst>
          </p:cNvPr>
          <p:cNvGraphicFramePr/>
          <p:nvPr>
            <p:extLst>
              <p:ext uri="{D42A27DB-BD31-4B8C-83A1-F6EECF244321}">
                <p14:modId xmlns:p14="http://schemas.microsoft.com/office/powerpoint/2010/main" val="3088902292"/>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ZoneTexte 4">
            <a:extLst>
              <a:ext uri="{FF2B5EF4-FFF2-40B4-BE49-F238E27FC236}">
                <a16:creationId xmlns:a16="http://schemas.microsoft.com/office/drawing/2014/main" id="{DDAF6ADE-6BAB-3EBF-9A89-5C8166B09A7A}"/>
              </a:ext>
            </a:extLst>
          </p:cNvPr>
          <p:cNvSpPr txBox="1"/>
          <p:nvPr/>
        </p:nvSpPr>
        <p:spPr>
          <a:xfrm>
            <a:off x="2194560" y="2910891"/>
            <a:ext cx="5079076"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Diagramme</a:t>
            </a:r>
            <a:r>
              <a:rPr lang="en-US" sz="2800" dirty="0">
                <a:latin typeface="Times New Roman" panose="02020603050405020304" pitchFamily="18" charset="0"/>
                <a:cs typeface="Times New Roman" panose="02020603050405020304" pitchFamily="18" charset="0"/>
              </a:rPr>
              <a:t> de Gantt</a:t>
            </a:r>
          </a:p>
          <a:p>
            <a:pPr marL="342900" indent="-342900">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Jira </a:t>
            </a:r>
            <a:endParaRPr lang="fr-FR"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2754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7C61C48A-DC39-B94A-5E0B-F11B40F5836A}"/>
              </a:ext>
            </a:extLst>
          </p:cNvPr>
          <p:cNvPicPr>
            <a:picLocks noChangeAspect="1"/>
          </p:cNvPicPr>
          <p:nvPr/>
        </p:nvPicPr>
        <p:blipFill>
          <a:blip r:embed="rId3"/>
          <a:stretch>
            <a:fillRect/>
          </a:stretch>
        </p:blipFill>
        <p:spPr>
          <a:xfrm>
            <a:off x="141597" y="1213659"/>
            <a:ext cx="8853055" cy="3807228"/>
          </a:xfrm>
          <a:prstGeom prst="rect">
            <a:avLst/>
          </a:prstGeom>
        </p:spPr>
      </p:pic>
      <p:sp>
        <p:nvSpPr>
          <p:cNvPr id="3" name="Titre 2">
            <a:extLst>
              <a:ext uri="{FF2B5EF4-FFF2-40B4-BE49-F238E27FC236}">
                <a16:creationId xmlns:a16="http://schemas.microsoft.com/office/drawing/2014/main" id="{C0938220-5519-997F-68C7-7156452366AB}"/>
              </a:ext>
            </a:extLst>
          </p:cNvPr>
          <p:cNvSpPr>
            <a:spLocks noGrp="1"/>
          </p:cNvSpPr>
          <p:nvPr>
            <p:ph type="title"/>
          </p:nvPr>
        </p:nvSpPr>
        <p:spPr>
          <a:xfrm>
            <a:off x="716125" y="715173"/>
            <a:ext cx="7704000" cy="707700"/>
          </a:xfrm>
        </p:spPr>
        <p:txBody>
          <a:bodyPr/>
          <a:lstStyle/>
          <a:p>
            <a:pPr algn="ctr"/>
            <a:r>
              <a:rPr lang="en-US" sz="3200" dirty="0" err="1">
                <a:solidFill>
                  <a:srgbClr val="000000"/>
                </a:solidFill>
              </a:rPr>
              <a:t>Diagramme</a:t>
            </a:r>
            <a:r>
              <a:rPr lang="en-US" sz="3200" dirty="0">
                <a:solidFill>
                  <a:srgbClr val="000000"/>
                </a:solidFill>
              </a:rPr>
              <a:t> de </a:t>
            </a:r>
            <a:r>
              <a:rPr lang="en-US" sz="3200" dirty="0" err="1">
                <a:solidFill>
                  <a:srgbClr val="000000"/>
                </a:solidFill>
              </a:rPr>
              <a:t>gantt</a:t>
            </a:r>
            <a:endParaRPr lang="fr-FR" sz="3200" dirty="0">
              <a:solidFill>
                <a:srgbClr val="000000"/>
              </a:solidFill>
            </a:endParaRPr>
          </a:p>
        </p:txBody>
      </p:sp>
      <p:graphicFrame>
        <p:nvGraphicFramePr>
          <p:cNvPr id="4" name="Diagramme 3">
            <a:extLst>
              <a:ext uri="{FF2B5EF4-FFF2-40B4-BE49-F238E27FC236}">
                <a16:creationId xmlns:a16="http://schemas.microsoft.com/office/drawing/2014/main" id="{421DC50E-80AC-C96C-A641-0E982D7F5DF1}"/>
              </a:ext>
            </a:extLst>
          </p:cNvPr>
          <p:cNvGraphicFramePr/>
          <p:nvPr>
            <p:extLst>
              <p:ext uri="{D42A27DB-BD31-4B8C-83A1-F6EECF244321}">
                <p14:modId xmlns:p14="http://schemas.microsoft.com/office/powerpoint/2010/main" val="2277574180"/>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12686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7692AE3-20A0-E319-3552-323F38FE74B1}"/>
              </a:ext>
            </a:extLst>
          </p:cNvPr>
          <p:cNvSpPr>
            <a:spLocks noGrp="1"/>
          </p:cNvSpPr>
          <p:nvPr>
            <p:ph type="title"/>
          </p:nvPr>
        </p:nvSpPr>
        <p:spPr>
          <a:xfrm>
            <a:off x="592050" y="856140"/>
            <a:ext cx="7704000" cy="707700"/>
          </a:xfrm>
        </p:spPr>
        <p:txBody>
          <a:bodyPr/>
          <a:lstStyle/>
          <a:p>
            <a:pPr algn="ctr"/>
            <a:r>
              <a:rPr lang="en-US" sz="4400" kern="1200" dirty="0">
                <a:solidFill>
                  <a:srgbClr val="000000"/>
                </a:solidFill>
                <a:latin typeface="Bebas Neue" panose="020B0606020202050201" pitchFamily="34" charset="0"/>
                <a:ea typeface="+mj-ea"/>
                <a:cs typeface="+mj-cs"/>
              </a:rPr>
              <a:t>Jira</a:t>
            </a:r>
            <a:r>
              <a:rPr lang="en-US" sz="2800" b="0" kern="1200" dirty="0">
                <a:solidFill>
                  <a:srgbClr val="000000"/>
                </a:solidFill>
                <a:latin typeface="Bebas Neue" panose="020B0606020202050201" pitchFamily="34" charset="0"/>
                <a:ea typeface="+mj-ea"/>
                <a:cs typeface="+mj-cs"/>
              </a:rPr>
              <a:t>(backlog)</a:t>
            </a:r>
            <a:endParaRPr lang="fr-FR" sz="3600" b="0" dirty="0">
              <a:solidFill>
                <a:srgbClr val="000000"/>
              </a:solidFill>
              <a:latin typeface="Bebas Neue" panose="020B0606020202050201" pitchFamily="34" charset="0"/>
            </a:endParaRPr>
          </a:p>
        </p:txBody>
      </p:sp>
      <p:pic>
        <p:nvPicPr>
          <p:cNvPr id="5" name="Image 4">
            <a:extLst>
              <a:ext uri="{FF2B5EF4-FFF2-40B4-BE49-F238E27FC236}">
                <a16:creationId xmlns:a16="http://schemas.microsoft.com/office/drawing/2014/main" id="{5BB57D04-3205-F580-E36D-BBC8570AD373}"/>
              </a:ext>
            </a:extLst>
          </p:cNvPr>
          <p:cNvPicPr>
            <a:picLocks noChangeAspect="1"/>
          </p:cNvPicPr>
          <p:nvPr/>
        </p:nvPicPr>
        <p:blipFill>
          <a:blip r:embed="rId3"/>
          <a:stretch>
            <a:fillRect/>
          </a:stretch>
        </p:blipFill>
        <p:spPr>
          <a:xfrm>
            <a:off x="141316" y="1504604"/>
            <a:ext cx="8869680" cy="3458094"/>
          </a:xfrm>
          <a:prstGeom prst="rect">
            <a:avLst/>
          </a:prstGeom>
        </p:spPr>
      </p:pic>
      <p:graphicFrame>
        <p:nvGraphicFramePr>
          <p:cNvPr id="6" name="Diagramme 5">
            <a:extLst>
              <a:ext uri="{FF2B5EF4-FFF2-40B4-BE49-F238E27FC236}">
                <a16:creationId xmlns:a16="http://schemas.microsoft.com/office/drawing/2014/main" id="{CE45F73F-D90B-32C5-09C2-473DF6C791BA}"/>
              </a:ext>
            </a:extLst>
          </p:cNvPr>
          <p:cNvGraphicFramePr/>
          <p:nvPr>
            <p:extLst>
              <p:ext uri="{D42A27DB-BD31-4B8C-83A1-F6EECF244321}">
                <p14:modId xmlns:p14="http://schemas.microsoft.com/office/powerpoint/2010/main" val="2230277748"/>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08656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a:t>
            </a:r>
            <a:r>
              <a:rPr lang="en" dirty="0">
                <a:solidFill>
                  <a:srgbClr val="000000"/>
                </a:solidFill>
              </a:rPr>
              <a:t>3</a:t>
            </a:r>
            <a:endParaRPr b="1" dirty="0">
              <a:solidFill>
                <a:srgbClr val="000000"/>
              </a:solidFill>
            </a:endParaRPr>
          </a:p>
        </p:txBody>
      </p:sp>
      <p:sp>
        <p:nvSpPr>
          <p:cNvPr id="520" name="Google Shape;520;p70"/>
          <p:cNvSpPr txBox="1">
            <a:spLocks noGrp="1"/>
          </p:cNvSpPr>
          <p:nvPr>
            <p:ph type="title" idx="2"/>
          </p:nvPr>
        </p:nvSpPr>
        <p:spPr>
          <a:xfrm>
            <a:off x="3533614" y="1752653"/>
            <a:ext cx="5800125" cy="1408356"/>
          </a:xfrm>
          <a:prstGeom prst="rect">
            <a:avLst/>
          </a:prstGeom>
        </p:spPr>
        <p:txBody>
          <a:bodyPr spcFirstLastPara="1" wrap="square" lIns="91425" tIns="91425" rIns="91425" bIns="91425" anchor="t" anchorCtr="0">
            <a:noAutofit/>
          </a:bodyPr>
          <a:lstStyle/>
          <a:p>
            <a:pPr lvl="0" algn="ctr">
              <a:buClrTx/>
              <a:buSzPts val="2800"/>
            </a:pPr>
            <a:r>
              <a:rPr lang="en-US" sz="4300" dirty="0">
                <a:solidFill>
                  <a:srgbClr val="000000"/>
                </a:solidFill>
              </a:rPr>
              <a:t>État de </a:t>
            </a:r>
            <a:r>
              <a:rPr lang="en-US" sz="4300" dirty="0" err="1">
                <a:solidFill>
                  <a:srgbClr val="000000"/>
                </a:solidFill>
              </a:rPr>
              <a:t>l'art</a:t>
            </a:r>
            <a:r>
              <a:rPr lang="en-US" sz="4300" dirty="0">
                <a:solidFill>
                  <a:srgbClr val="000000"/>
                </a:solidFill>
              </a:rPr>
              <a:t> sur les techniques Text-to-Speech</a:t>
            </a:r>
            <a:endParaRPr lang="fr-FR" sz="4300" dirty="0">
              <a:solidFill>
                <a:srgbClr val="000000"/>
              </a:solidFill>
            </a:endParaRPr>
          </a:p>
        </p:txBody>
      </p:sp>
      <p:graphicFrame>
        <p:nvGraphicFramePr>
          <p:cNvPr id="2" name="Diagramme 1">
            <a:extLst>
              <a:ext uri="{FF2B5EF4-FFF2-40B4-BE49-F238E27FC236}">
                <a16:creationId xmlns:a16="http://schemas.microsoft.com/office/drawing/2014/main" id="{99B4B1B0-8CCD-48BB-A866-E2C007B82BF0}"/>
              </a:ext>
            </a:extLst>
          </p:cNvPr>
          <p:cNvGraphicFramePr/>
          <p:nvPr>
            <p:extLst>
              <p:ext uri="{D42A27DB-BD31-4B8C-83A1-F6EECF244321}">
                <p14:modId xmlns:p14="http://schemas.microsoft.com/office/powerpoint/2010/main" val="638739568"/>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021286E3-E9AC-EEFB-2B8E-5EC85DDB628A}"/>
              </a:ext>
            </a:extLst>
          </p:cNvPr>
          <p:cNvSpPr txBox="1"/>
          <p:nvPr/>
        </p:nvSpPr>
        <p:spPr>
          <a:xfrm>
            <a:off x="3715400" y="3161009"/>
            <a:ext cx="3267291" cy="954107"/>
          </a:xfrm>
          <a:prstGeom prst="rect">
            <a:avLst/>
          </a:prstGeom>
          <a:noFill/>
        </p:spPr>
        <p:txBody>
          <a:bodyPr wrap="square" rtlCol="0">
            <a:spAutoFit/>
          </a:bodyPr>
          <a:lstStyle/>
          <a:p>
            <a:pPr marL="171450" indent="-171450" algn="l" rtl="0" eaLnBrk="1" latinLnBrk="0" hangingPunct="1">
              <a:spcBef>
                <a:spcPts val="0"/>
              </a:spcBef>
              <a:spcAft>
                <a:spcPts val="0"/>
              </a:spcAft>
              <a:buClrTx/>
              <a:buSzPts val="1200"/>
              <a:buFont typeface="Arial" panose="020B0604020202020204" pitchFamily="34" charset="0"/>
              <a:buChar char="•"/>
            </a:pPr>
            <a:r>
              <a:rPr lang="fr-CA" sz="1400" kern="1200" dirty="0">
                <a:effectLst/>
                <a:latin typeface="Overpass Light" panose="020B0604020202020204" charset="0"/>
                <a:ea typeface="+mn-ea"/>
                <a:cs typeface="Times New Roman" panose="02020603050405020304" pitchFamily="18" charset="0"/>
              </a:rPr>
              <a:t>Méthodes historiques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400" kern="1200" dirty="0">
                <a:effectLst/>
                <a:latin typeface="Overpass Light" panose="020B0604020202020204" charset="0"/>
                <a:ea typeface="+mn-ea"/>
                <a:cs typeface="Times New Roman" panose="02020603050405020304" pitchFamily="18" charset="0"/>
              </a:rPr>
              <a:t> Méthodes modernes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400" kern="1200" dirty="0">
                <a:latin typeface="Overpass Light" panose="020B0604020202020204" charset="0"/>
                <a:ea typeface="+mn-ea"/>
                <a:cs typeface="Times New Roman" panose="02020603050405020304" pitchFamily="18" charset="0"/>
              </a:rPr>
              <a:t> Clonage de voix </a:t>
            </a:r>
            <a:endParaRPr lang="fr-CA" sz="1400" kern="1200" dirty="0">
              <a:effectLst/>
              <a:latin typeface="Overpass Light" panose="020B0604020202020204" charset="0"/>
              <a:ea typeface="+mn-ea"/>
              <a:cs typeface="Times New Roman" panose="02020603050405020304" pitchFamily="18" charset="0"/>
            </a:endParaRPr>
          </a:p>
          <a:p>
            <a:pPr marL="171450" indent="-171450">
              <a:buClrTx/>
              <a:buSzPts val="1200"/>
              <a:buFont typeface="Arial" panose="020B0604020202020204" pitchFamily="34" charset="0"/>
              <a:buChar char="•"/>
            </a:pPr>
            <a:r>
              <a:rPr lang="fr-CA" sz="1400" kern="1200" dirty="0">
                <a:latin typeface="Overpass Light" panose="020B0604020202020204" charset="0"/>
                <a:ea typeface="+mn-ea"/>
                <a:cs typeface="Times New Roman" panose="02020603050405020304" pitchFamily="18" charset="0"/>
              </a:rPr>
              <a:t> P</a:t>
            </a:r>
            <a:r>
              <a:rPr lang="fr-CA" sz="1400" kern="1200" dirty="0">
                <a:effectLst/>
                <a:latin typeface="Overpass Light" panose="020B0604020202020204" charset="0"/>
                <a:ea typeface="+mn-ea"/>
                <a:cs typeface="Times New Roman" panose="02020603050405020304" pitchFamily="18" charset="0"/>
              </a:rPr>
              <a:t>résentation de Coqui TTS</a:t>
            </a:r>
          </a:p>
        </p:txBody>
      </p:sp>
    </p:spTree>
    <p:extLst>
      <p:ext uri="{BB962C8B-B14F-4D97-AF65-F5344CB8AC3E}">
        <p14:creationId xmlns:p14="http://schemas.microsoft.com/office/powerpoint/2010/main" val="1750624865"/>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615A80A2-92EB-AC20-5C8B-D88FBC6EF66B}"/>
              </a:ext>
            </a:extLst>
          </p:cNvPr>
          <p:cNvSpPr>
            <a:spLocks noGrp="1"/>
          </p:cNvSpPr>
          <p:nvPr>
            <p:ph type="subTitle" idx="1"/>
          </p:nvPr>
        </p:nvSpPr>
        <p:spPr>
          <a:xfrm>
            <a:off x="644125" y="2571750"/>
            <a:ext cx="7878300" cy="1248755"/>
          </a:xfrm>
        </p:spPr>
        <p:txBody>
          <a:bodyPr/>
          <a:lstStyle/>
          <a:p>
            <a:pPr>
              <a:buFont typeface="Arial" panose="020B0604020202020204" pitchFamily="34" charset="0"/>
              <a:buChar char="•"/>
            </a:pPr>
            <a:r>
              <a:rPr lang="fr-FR" sz="2000" dirty="0">
                <a:solidFill>
                  <a:srgbClr val="000000"/>
                </a:solidFill>
                <a:latin typeface="Times New Roman" panose="02020603050405020304" pitchFamily="18" charset="0"/>
                <a:cs typeface="Times New Roman" panose="02020603050405020304" pitchFamily="18" charset="0"/>
              </a:rPr>
              <a:t>Concaténation de Segments Préenregistrés</a:t>
            </a:r>
          </a:p>
          <a:p>
            <a:pPr marL="114300" indent="0"/>
            <a:endParaRPr lang="fr-FR" sz="20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fr-FR" sz="2000" dirty="0">
                <a:solidFill>
                  <a:srgbClr val="000000"/>
                </a:solidFill>
                <a:latin typeface="Times New Roman" panose="02020603050405020304" pitchFamily="18" charset="0"/>
                <a:cs typeface="Times New Roman" panose="02020603050405020304" pitchFamily="18" charset="0"/>
              </a:rPr>
              <a:t>Modèles Statistiques Paramétriques</a:t>
            </a:r>
            <a:endParaRPr lang="fr-FR" sz="1400" dirty="0">
              <a:solidFill>
                <a:srgbClr val="000000"/>
              </a:solidFill>
              <a:latin typeface="Times New Roman" panose="02020603050405020304" pitchFamily="18" charset="0"/>
              <a:cs typeface="Times New Roman" panose="02020603050405020304" pitchFamily="18" charset="0"/>
            </a:endParaRPr>
          </a:p>
        </p:txBody>
      </p:sp>
      <p:sp>
        <p:nvSpPr>
          <p:cNvPr id="3" name="Titre 2">
            <a:extLst>
              <a:ext uri="{FF2B5EF4-FFF2-40B4-BE49-F238E27FC236}">
                <a16:creationId xmlns:a16="http://schemas.microsoft.com/office/drawing/2014/main" id="{22CDDB75-4302-062F-8654-CF0E9095CD39}"/>
              </a:ext>
            </a:extLst>
          </p:cNvPr>
          <p:cNvSpPr>
            <a:spLocks noGrp="1"/>
          </p:cNvSpPr>
          <p:nvPr>
            <p:ph type="title"/>
          </p:nvPr>
        </p:nvSpPr>
        <p:spPr>
          <a:xfrm>
            <a:off x="644125" y="1213587"/>
            <a:ext cx="7704000" cy="707700"/>
          </a:xfrm>
        </p:spPr>
        <p:txBody>
          <a:bodyPr/>
          <a:lstStyle/>
          <a:p>
            <a:pPr algn="ctr"/>
            <a:r>
              <a:rPr lang="en-US" sz="2800" dirty="0" err="1">
                <a:solidFill>
                  <a:srgbClr val="000000"/>
                </a:solidFill>
                <a:effectLst/>
              </a:rPr>
              <a:t>Méthodes</a:t>
            </a:r>
            <a:r>
              <a:rPr lang="en-US" sz="2800" dirty="0">
                <a:solidFill>
                  <a:srgbClr val="000000"/>
                </a:solidFill>
                <a:effectLst/>
              </a:rPr>
              <a:t> </a:t>
            </a:r>
            <a:r>
              <a:rPr lang="en-US" sz="2800" dirty="0" err="1">
                <a:solidFill>
                  <a:srgbClr val="000000"/>
                </a:solidFill>
                <a:effectLst/>
              </a:rPr>
              <a:t>Historiques</a:t>
            </a:r>
            <a:endParaRPr lang="fr-FR" sz="2800" dirty="0">
              <a:solidFill>
                <a:srgbClr val="000000"/>
              </a:solidFill>
            </a:endParaRPr>
          </a:p>
        </p:txBody>
      </p:sp>
      <p:graphicFrame>
        <p:nvGraphicFramePr>
          <p:cNvPr id="4" name="Diagramme 3">
            <a:extLst>
              <a:ext uri="{FF2B5EF4-FFF2-40B4-BE49-F238E27FC236}">
                <a16:creationId xmlns:a16="http://schemas.microsoft.com/office/drawing/2014/main" id="{95DDA46E-60DB-57D5-02E8-4D1E8AE59B40}"/>
              </a:ext>
            </a:extLst>
          </p:cNvPr>
          <p:cNvGraphicFramePr/>
          <p:nvPr>
            <p:extLst>
              <p:ext uri="{D42A27DB-BD31-4B8C-83A1-F6EECF244321}">
                <p14:modId xmlns:p14="http://schemas.microsoft.com/office/powerpoint/2010/main" val="1302912248"/>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03149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4EADBA26-391D-824F-66EA-3277CD61D784}"/>
              </a:ext>
            </a:extLst>
          </p:cNvPr>
          <p:cNvSpPr>
            <a:spLocks noGrp="1"/>
          </p:cNvSpPr>
          <p:nvPr>
            <p:ph type="subTitle" idx="1"/>
          </p:nvPr>
        </p:nvSpPr>
        <p:spPr>
          <a:xfrm>
            <a:off x="621575" y="2294313"/>
            <a:ext cx="7878300" cy="2589323"/>
          </a:xfrm>
        </p:spPr>
        <p:txBody>
          <a:bodyPr/>
          <a:lstStyle/>
          <a:p>
            <a:pPr marL="685800" indent="-571500">
              <a:buFont typeface="Arial" panose="020B0604020202020204" pitchFamily="34" charset="0"/>
              <a:buChar char="•"/>
            </a:pPr>
            <a:r>
              <a:rPr lang="fr-CA" sz="2400" dirty="0">
                <a:solidFill>
                  <a:srgbClr val="000000"/>
                </a:solidFill>
                <a:latin typeface="Times New Roman" panose="02020603050405020304" pitchFamily="18" charset="0"/>
                <a:cs typeface="Times New Roman" panose="02020603050405020304" pitchFamily="18" charset="0"/>
              </a:rPr>
              <a:t>Évolution des Technologies et Méthodes</a:t>
            </a:r>
          </a:p>
          <a:p>
            <a:pPr marL="685800" indent="-571500">
              <a:buFont typeface="Arial" panose="020B0604020202020204" pitchFamily="34" charset="0"/>
              <a:buChar char="•"/>
            </a:pPr>
            <a:endParaRPr lang="fr-CA" sz="2400" dirty="0">
              <a:latin typeface="Times New Roman" panose="02020603050405020304" pitchFamily="18" charset="0"/>
              <a:cs typeface="Times New Roman" panose="02020603050405020304" pitchFamily="18" charset="0"/>
            </a:endParaRPr>
          </a:p>
          <a:p>
            <a:pPr marL="685800" indent="-571500">
              <a:buFont typeface="Arial" panose="020B0604020202020204" pitchFamily="34" charset="0"/>
              <a:buChar char="•"/>
            </a:pPr>
            <a:r>
              <a:rPr lang="fr-FR" sz="2400" dirty="0">
                <a:solidFill>
                  <a:srgbClr val="000000"/>
                </a:solidFill>
                <a:latin typeface="Times New Roman" panose="02020603050405020304" pitchFamily="18" charset="0"/>
                <a:cs typeface="Times New Roman" panose="02020603050405020304" pitchFamily="18" charset="0"/>
              </a:rPr>
              <a:t>Modèles Statistiques Avancés</a:t>
            </a:r>
            <a:endParaRPr lang="fr-CA" sz="2400" dirty="0">
              <a:solidFill>
                <a:srgbClr val="000000"/>
              </a:solidFill>
              <a:latin typeface="Times New Roman" panose="02020603050405020304" pitchFamily="18" charset="0"/>
              <a:cs typeface="Times New Roman" panose="02020603050405020304" pitchFamily="18" charset="0"/>
            </a:endParaRPr>
          </a:p>
          <a:p>
            <a:pPr marL="685800" indent="-571500">
              <a:buFont typeface="Arial" panose="020B0604020202020204" pitchFamily="34" charset="0"/>
              <a:buChar char="•"/>
            </a:pPr>
            <a:endParaRPr lang="fr-CA" sz="2400" dirty="0">
              <a:latin typeface="Times New Roman" panose="02020603050405020304" pitchFamily="18" charset="0"/>
              <a:cs typeface="Times New Roman" panose="02020603050405020304" pitchFamily="18" charset="0"/>
            </a:endParaRPr>
          </a:p>
          <a:p>
            <a:pPr marL="685800" indent="-571500">
              <a:buFont typeface="Arial" panose="020B0604020202020204" pitchFamily="34" charset="0"/>
              <a:buChar char="•"/>
            </a:pPr>
            <a:r>
              <a:rPr lang="fr-CA" sz="2400" dirty="0">
                <a:solidFill>
                  <a:srgbClr val="000000"/>
                </a:solidFill>
                <a:latin typeface="Times New Roman" panose="02020603050405020304" pitchFamily="18" charset="0"/>
                <a:cs typeface="Times New Roman" panose="02020603050405020304" pitchFamily="18" charset="0"/>
              </a:rPr>
              <a:t>Qualité Supérieure de la Synthèse Vocale</a:t>
            </a:r>
            <a:endParaRPr lang="fr-FR" sz="1600" dirty="0">
              <a:solidFill>
                <a:srgbClr val="000000"/>
              </a:solidFill>
              <a:latin typeface="Times New Roman" panose="02020603050405020304" pitchFamily="18" charset="0"/>
              <a:cs typeface="Times New Roman" panose="02020603050405020304" pitchFamily="18" charset="0"/>
            </a:endParaRPr>
          </a:p>
        </p:txBody>
      </p:sp>
      <p:sp>
        <p:nvSpPr>
          <p:cNvPr id="3" name="Titre 2">
            <a:extLst>
              <a:ext uri="{FF2B5EF4-FFF2-40B4-BE49-F238E27FC236}">
                <a16:creationId xmlns:a16="http://schemas.microsoft.com/office/drawing/2014/main" id="{2D602418-08ED-F423-D872-10E8E2230AF7}"/>
              </a:ext>
            </a:extLst>
          </p:cNvPr>
          <p:cNvSpPr>
            <a:spLocks noGrp="1"/>
          </p:cNvSpPr>
          <p:nvPr>
            <p:ph type="title"/>
          </p:nvPr>
        </p:nvSpPr>
        <p:spPr>
          <a:xfrm>
            <a:off x="621575" y="874587"/>
            <a:ext cx="7704000" cy="707700"/>
          </a:xfrm>
        </p:spPr>
        <p:txBody>
          <a:bodyPr/>
          <a:lstStyle/>
          <a:p>
            <a:pPr algn="ctr"/>
            <a:r>
              <a:rPr lang="fr-CA" sz="2800" kern="1200" dirty="0">
                <a:solidFill>
                  <a:srgbClr val="000000"/>
                </a:solidFill>
                <a:effectLst/>
                <a:latin typeface="Bebas Neue" panose="020B0606020202050201" pitchFamily="34" charset="0"/>
                <a:ea typeface="+mn-ea"/>
                <a:cs typeface="Times New Roman" panose="02020603050405020304" pitchFamily="18" charset="0"/>
              </a:rPr>
              <a:t>Méthodes modernes </a:t>
            </a:r>
            <a:br>
              <a:rPr lang="fr-CA" sz="4400" kern="1200" dirty="0">
                <a:effectLst/>
                <a:latin typeface="Overpass Light" panose="020B0604020202020204" charset="0"/>
                <a:ea typeface="+mn-ea"/>
                <a:cs typeface="Times New Roman" panose="02020603050405020304" pitchFamily="18" charset="0"/>
              </a:rPr>
            </a:br>
            <a:endParaRPr lang="fr-FR" dirty="0"/>
          </a:p>
        </p:txBody>
      </p:sp>
      <p:graphicFrame>
        <p:nvGraphicFramePr>
          <p:cNvPr id="4" name="Diagramme 3">
            <a:extLst>
              <a:ext uri="{FF2B5EF4-FFF2-40B4-BE49-F238E27FC236}">
                <a16:creationId xmlns:a16="http://schemas.microsoft.com/office/drawing/2014/main" id="{E255B7BE-EBB7-0DA4-423A-B3248A2C68F1}"/>
              </a:ext>
            </a:extLst>
          </p:cNvPr>
          <p:cNvGraphicFramePr/>
          <p:nvPr>
            <p:extLst>
              <p:ext uri="{D42A27DB-BD31-4B8C-83A1-F6EECF244321}">
                <p14:modId xmlns:p14="http://schemas.microsoft.com/office/powerpoint/2010/main" val="2352511685"/>
              </p:ext>
            </p:extLst>
          </p:nvPr>
        </p:nvGraphicFramePr>
        <p:xfrm>
          <a:off x="0" y="-119940"/>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59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3D6AA38D-E07B-ABEE-7CB1-C736D1B56284}"/>
              </a:ext>
            </a:extLst>
          </p:cNvPr>
          <p:cNvSpPr>
            <a:spLocks noGrp="1"/>
          </p:cNvSpPr>
          <p:nvPr>
            <p:ph type="subTitle" idx="1"/>
          </p:nvPr>
        </p:nvSpPr>
        <p:spPr>
          <a:xfrm>
            <a:off x="545700" y="2800350"/>
            <a:ext cx="7878300" cy="2083286"/>
          </a:xfrm>
        </p:spPr>
        <p:txBody>
          <a:bodyPr/>
          <a:lstStyle/>
          <a:p>
            <a:pPr>
              <a:buFont typeface="Arial" panose="020B0604020202020204" pitchFamily="34" charset="0"/>
              <a:buChar char="•"/>
            </a:pPr>
            <a:r>
              <a:rPr lang="fr-FR" sz="1800" dirty="0">
                <a:solidFill>
                  <a:srgbClr val="000000"/>
                </a:solidFill>
                <a:latin typeface="Times New Roman" panose="02020603050405020304" pitchFamily="18" charset="0"/>
                <a:cs typeface="Times New Roman" panose="02020603050405020304" pitchFamily="18" charset="0"/>
              </a:rPr>
              <a:t>Fonctionnement</a:t>
            </a:r>
          </a:p>
          <a:p>
            <a:pPr>
              <a:buFont typeface="Arial" panose="020B0604020202020204" pitchFamily="34" charset="0"/>
              <a:buChar char="•"/>
            </a:pPr>
            <a:endParaRPr lang="fr-FR" sz="18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fr-FR" sz="18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fr-FR" sz="1800" dirty="0">
                <a:solidFill>
                  <a:srgbClr val="000000"/>
                </a:solidFill>
                <a:latin typeface="Times New Roman" panose="02020603050405020304" pitchFamily="18" charset="0"/>
                <a:cs typeface="Times New Roman" panose="02020603050405020304" pitchFamily="18" charset="0"/>
              </a:rPr>
              <a:t>Applications et </a:t>
            </a:r>
            <a:r>
              <a:rPr lang="fr-FR" sz="2000" dirty="0">
                <a:solidFill>
                  <a:srgbClr val="000000"/>
                </a:solidFill>
                <a:latin typeface="Times New Roman" panose="02020603050405020304" pitchFamily="18" charset="0"/>
                <a:cs typeface="Times New Roman" panose="02020603050405020304" pitchFamily="18" charset="0"/>
              </a:rPr>
              <a:t>d</a:t>
            </a:r>
            <a:r>
              <a:rPr lang="fr-CA" sz="2000" dirty="0" err="1">
                <a:solidFill>
                  <a:srgbClr val="000000"/>
                </a:solidFill>
                <a:latin typeface="Times New Roman" panose="02020603050405020304" pitchFamily="18" charset="0"/>
                <a:cs typeface="Times New Roman" panose="02020603050405020304" pitchFamily="18" charset="0"/>
              </a:rPr>
              <a:t>éfis</a:t>
            </a:r>
            <a:endParaRPr lang="fr-FR" sz="2000" dirty="0">
              <a:solidFill>
                <a:srgbClr val="000000"/>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fr-FR" sz="18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fr-FR"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fr-FR" sz="2000" dirty="0"/>
          </a:p>
        </p:txBody>
      </p:sp>
      <p:sp>
        <p:nvSpPr>
          <p:cNvPr id="3" name="Titre 2">
            <a:extLst>
              <a:ext uri="{FF2B5EF4-FFF2-40B4-BE49-F238E27FC236}">
                <a16:creationId xmlns:a16="http://schemas.microsoft.com/office/drawing/2014/main" id="{70292EB3-4D4B-A906-77B2-FB229B2324C8}"/>
              </a:ext>
            </a:extLst>
          </p:cNvPr>
          <p:cNvSpPr>
            <a:spLocks noGrp="1"/>
          </p:cNvSpPr>
          <p:nvPr>
            <p:ph type="title"/>
          </p:nvPr>
        </p:nvSpPr>
        <p:spPr>
          <a:xfrm>
            <a:off x="720000" y="1429718"/>
            <a:ext cx="7704000" cy="707700"/>
          </a:xfrm>
        </p:spPr>
        <p:txBody>
          <a:bodyPr/>
          <a:lstStyle/>
          <a:p>
            <a:pPr algn="ctr"/>
            <a:r>
              <a:rPr lang="en-US" sz="2800" dirty="0" err="1">
                <a:solidFill>
                  <a:srgbClr val="000000"/>
                </a:solidFill>
              </a:rPr>
              <a:t>Clonage</a:t>
            </a:r>
            <a:r>
              <a:rPr lang="en-US" sz="2800" dirty="0">
                <a:solidFill>
                  <a:srgbClr val="000000"/>
                </a:solidFill>
              </a:rPr>
              <a:t> de </a:t>
            </a:r>
            <a:r>
              <a:rPr lang="en-US" sz="2800" dirty="0" err="1">
                <a:solidFill>
                  <a:srgbClr val="000000"/>
                </a:solidFill>
              </a:rPr>
              <a:t>voix</a:t>
            </a:r>
            <a:endParaRPr lang="fr-FR" sz="2800" dirty="0">
              <a:solidFill>
                <a:srgbClr val="000000"/>
              </a:solidFill>
            </a:endParaRPr>
          </a:p>
        </p:txBody>
      </p:sp>
      <p:graphicFrame>
        <p:nvGraphicFramePr>
          <p:cNvPr id="4" name="Diagramme 3">
            <a:extLst>
              <a:ext uri="{FF2B5EF4-FFF2-40B4-BE49-F238E27FC236}">
                <a16:creationId xmlns:a16="http://schemas.microsoft.com/office/drawing/2014/main" id="{30E4D1A6-B55B-74C3-A005-3E944C7315F5}"/>
              </a:ext>
            </a:extLst>
          </p:cNvPr>
          <p:cNvGraphicFramePr/>
          <p:nvPr>
            <p:extLst>
              <p:ext uri="{D42A27DB-BD31-4B8C-83A1-F6EECF244321}">
                <p14:modId xmlns:p14="http://schemas.microsoft.com/office/powerpoint/2010/main" val="1211525841"/>
              </p:ext>
            </p:extLst>
          </p:nvPr>
        </p:nvGraphicFramePr>
        <p:xfrm>
          <a:off x="0" y="-119940"/>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0773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ous-titre 1">
            <a:extLst>
              <a:ext uri="{FF2B5EF4-FFF2-40B4-BE49-F238E27FC236}">
                <a16:creationId xmlns:a16="http://schemas.microsoft.com/office/drawing/2014/main" id="{35090869-1142-1095-3FBC-39B5409DCB8E}"/>
              </a:ext>
            </a:extLst>
          </p:cNvPr>
          <p:cNvSpPr>
            <a:spLocks noGrp="1"/>
          </p:cNvSpPr>
          <p:nvPr>
            <p:ph type="subTitle" idx="1"/>
          </p:nvPr>
        </p:nvSpPr>
        <p:spPr>
          <a:xfrm>
            <a:off x="621575" y="2194560"/>
            <a:ext cx="7878300" cy="2689076"/>
          </a:xfrm>
        </p:spPr>
        <p:txBody>
          <a:bodyPr/>
          <a:lstStyle/>
          <a:p>
            <a:pPr>
              <a:buFont typeface="Arial" panose="020B0604020202020204" pitchFamily="34" charset="0"/>
              <a:buChar char="•"/>
            </a:pPr>
            <a:r>
              <a:rPr lang="en-US" sz="2000" dirty="0">
                <a:solidFill>
                  <a:srgbClr val="000000"/>
                </a:solidFill>
                <a:latin typeface="Times New Roman" panose="02020603050405020304" pitchFamily="18" charset="0"/>
                <a:cs typeface="Times New Roman" panose="02020603050405020304" pitchFamily="18" charset="0"/>
              </a:rPr>
              <a:t>Architecture</a:t>
            </a:r>
            <a:r>
              <a:rPr lang="en-US" sz="2000" dirty="0">
                <a:latin typeface="Times New Roman" panose="02020603050405020304" pitchFamily="18" charset="0"/>
                <a:cs typeface="Times New Roman" panose="02020603050405020304" pitchFamily="18" charset="0"/>
              </a:rPr>
              <a:t>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sz="2000" dirty="0" err="1">
                <a:solidFill>
                  <a:srgbClr val="000000"/>
                </a:solidFill>
                <a:latin typeface="Times New Roman" panose="02020603050405020304" pitchFamily="18" charset="0"/>
                <a:cs typeface="Times New Roman" panose="02020603050405020304" pitchFamily="18" charset="0"/>
              </a:rPr>
              <a:t>Avantages</a:t>
            </a:r>
            <a:endParaRPr lang="en-US" sz="2000" dirty="0">
              <a:solidFill>
                <a:srgbClr val="000000"/>
              </a:solidFill>
              <a:latin typeface="Times New Roman" panose="02020603050405020304" pitchFamily="18" charset="0"/>
              <a:cs typeface="Times New Roman" panose="02020603050405020304" pitchFamily="18" charset="0"/>
            </a:endParaRPr>
          </a:p>
          <a:p>
            <a:pPr marL="114300" indent="0"/>
            <a:endParaRPr 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fr-CA" sz="2000" dirty="0">
                <a:solidFill>
                  <a:srgbClr val="000000"/>
                </a:solidFill>
                <a:latin typeface="Times New Roman" panose="02020603050405020304" pitchFamily="18" charset="0"/>
                <a:cs typeface="Times New Roman" panose="02020603050405020304" pitchFamily="18" charset="0"/>
              </a:rPr>
              <a:t>Inconvénients</a:t>
            </a:r>
            <a:endParaRPr lang="fr-FR" sz="2000" dirty="0">
              <a:solidFill>
                <a:srgbClr val="000000"/>
              </a:solidFill>
              <a:latin typeface="Times New Roman" panose="02020603050405020304" pitchFamily="18" charset="0"/>
              <a:cs typeface="Times New Roman" panose="02020603050405020304" pitchFamily="18" charset="0"/>
            </a:endParaRPr>
          </a:p>
        </p:txBody>
      </p:sp>
      <p:pic>
        <p:nvPicPr>
          <p:cNvPr id="5" name="Picture 14" descr="Former Mozilla engineer is a member of 'Coqui' who develops automatic  transcription and automatic reading aloud models in open source. - GIGAZINE">
            <a:extLst>
              <a:ext uri="{FF2B5EF4-FFF2-40B4-BE49-F238E27FC236}">
                <a16:creationId xmlns:a16="http://schemas.microsoft.com/office/drawing/2014/main" id="{4452FE9A-F1A3-7A45-3FD9-F20EF84D6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840" y="910132"/>
            <a:ext cx="5550599" cy="3973505"/>
          </a:xfrm>
          <a:prstGeom prst="rect">
            <a:avLst/>
          </a:prstGeom>
          <a:solidFill>
            <a:schemeClr val="accent2">
              <a:lumMod val="75000"/>
            </a:schemeClr>
          </a:solidFill>
        </p:spPr>
      </p:pic>
      <p:sp>
        <p:nvSpPr>
          <p:cNvPr id="3" name="Titre 2">
            <a:extLst>
              <a:ext uri="{FF2B5EF4-FFF2-40B4-BE49-F238E27FC236}">
                <a16:creationId xmlns:a16="http://schemas.microsoft.com/office/drawing/2014/main" id="{396426BC-0165-8347-9709-42E32B2E3707}"/>
              </a:ext>
            </a:extLst>
          </p:cNvPr>
          <p:cNvSpPr>
            <a:spLocks noGrp="1"/>
          </p:cNvSpPr>
          <p:nvPr>
            <p:ph type="title"/>
          </p:nvPr>
        </p:nvSpPr>
        <p:spPr>
          <a:xfrm>
            <a:off x="560438" y="905864"/>
            <a:ext cx="7704000" cy="547648"/>
          </a:xfrm>
        </p:spPr>
        <p:txBody>
          <a:bodyPr/>
          <a:lstStyle/>
          <a:p>
            <a:pPr algn="ctr"/>
            <a:r>
              <a:rPr lang="en-US" sz="3600" kern="1200" dirty="0">
                <a:solidFill>
                  <a:srgbClr val="000000"/>
                </a:solidFill>
                <a:effectLst/>
                <a:latin typeface="Bebas Neue" panose="020B0606020202050201" pitchFamily="34" charset="0"/>
                <a:ea typeface="+mn-ea"/>
                <a:cs typeface="+mn-cs"/>
              </a:rPr>
              <a:t>Coqui TTS</a:t>
            </a:r>
            <a:endParaRPr lang="fr-FR" sz="3600" dirty="0">
              <a:latin typeface="Bebas Neue" panose="020B0606020202050201" pitchFamily="34" charset="0"/>
            </a:endParaRPr>
          </a:p>
        </p:txBody>
      </p:sp>
      <p:graphicFrame>
        <p:nvGraphicFramePr>
          <p:cNvPr id="4" name="Diagramme 3">
            <a:extLst>
              <a:ext uri="{FF2B5EF4-FFF2-40B4-BE49-F238E27FC236}">
                <a16:creationId xmlns:a16="http://schemas.microsoft.com/office/drawing/2014/main" id="{770BC6E2-2CD8-4806-A9DC-90A140E85904}"/>
              </a:ext>
            </a:extLst>
          </p:cNvPr>
          <p:cNvGraphicFramePr/>
          <p:nvPr>
            <p:extLst>
              <p:ext uri="{D42A27DB-BD31-4B8C-83A1-F6EECF244321}">
                <p14:modId xmlns:p14="http://schemas.microsoft.com/office/powerpoint/2010/main" val="4070376253"/>
              </p:ext>
            </p:extLst>
          </p:nvPr>
        </p:nvGraphicFramePr>
        <p:xfrm>
          <a:off x="0" y="-119940"/>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14754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8"/>
          <p:cNvSpPr/>
          <p:nvPr/>
        </p:nvSpPr>
        <p:spPr>
          <a:xfrm>
            <a:off x="1500300" y="1346401"/>
            <a:ext cx="7643700" cy="460200"/>
          </a:xfrm>
          <a:prstGeom prst="rect">
            <a:avLst/>
          </a:prstGeom>
          <a:solidFill>
            <a:srgbClr val="00B050"/>
          </a:solidFill>
          <a:ln>
            <a:solidFill>
              <a:srgbClr val="00B05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68"/>
          <p:cNvSpPr/>
          <p:nvPr/>
        </p:nvSpPr>
        <p:spPr>
          <a:xfrm>
            <a:off x="1500300" y="3161330"/>
            <a:ext cx="7643700" cy="460200"/>
          </a:xfrm>
          <a:prstGeom prst="rect">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7" name="Google Shape;477;p68"/>
          <p:cNvSpPr txBox="1">
            <a:spLocks noGrp="1"/>
          </p:cNvSpPr>
          <p:nvPr>
            <p:ph type="title"/>
          </p:nvPr>
        </p:nvSpPr>
        <p:spPr>
          <a:xfrm>
            <a:off x="625275" y="374693"/>
            <a:ext cx="3852000" cy="72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rgbClr val="000000"/>
                </a:solidFill>
              </a:rPr>
              <a:t>Plan</a:t>
            </a:r>
            <a:endParaRPr dirty="0">
              <a:solidFill>
                <a:srgbClr val="000000"/>
              </a:solidFill>
            </a:endParaRPr>
          </a:p>
        </p:txBody>
      </p:sp>
      <p:cxnSp>
        <p:nvCxnSpPr>
          <p:cNvPr id="478" name="Google Shape;478;p68"/>
          <p:cNvCxnSpPr/>
          <p:nvPr/>
        </p:nvCxnSpPr>
        <p:spPr>
          <a:xfrm>
            <a:off x="9044950" y="1353300"/>
            <a:ext cx="0" cy="444900"/>
          </a:xfrm>
          <a:prstGeom prst="straightConnector1">
            <a:avLst/>
          </a:prstGeom>
          <a:noFill/>
          <a:ln w="19050" cap="flat" cmpd="sng">
            <a:solidFill>
              <a:schemeClr val="lt1"/>
            </a:solidFill>
            <a:prstDash val="solid"/>
            <a:round/>
            <a:headEnd type="none" w="med" len="med"/>
            <a:tailEnd type="none" w="med" len="med"/>
          </a:ln>
        </p:spPr>
      </p:cxnSp>
      <p:cxnSp>
        <p:nvCxnSpPr>
          <p:cNvPr id="479" name="Google Shape;479;p68"/>
          <p:cNvCxnSpPr/>
          <p:nvPr/>
        </p:nvCxnSpPr>
        <p:spPr>
          <a:xfrm>
            <a:off x="9044950" y="3253225"/>
            <a:ext cx="0" cy="444900"/>
          </a:xfrm>
          <a:prstGeom prst="straightConnector1">
            <a:avLst/>
          </a:prstGeom>
          <a:noFill/>
          <a:ln w="19050" cap="flat" cmpd="sng">
            <a:solidFill>
              <a:schemeClr val="lt1"/>
            </a:solidFill>
            <a:prstDash val="solid"/>
            <a:round/>
            <a:headEnd type="none" w="med" len="med"/>
            <a:tailEnd type="none" w="med" len="med"/>
          </a:ln>
        </p:spPr>
      </p:cxnSp>
      <p:sp>
        <p:nvSpPr>
          <p:cNvPr id="480" name="Google Shape;480;p68"/>
          <p:cNvSpPr txBox="1">
            <a:spLocks noGrp="1"/>
          </p:cNvSpPr>
          <p:nvPr>
            <p:ph type="title" idx="2"/>
          </p:nvPr>
        </p:nvSpPr>
        <p:spPr>
          <a:xfrm>
            <a:off x="2042990"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481" name="Google Shape;481;p68"/>
          <p:cNvSpPr txBox="1">
            <a:spLocks noGrp="1"/>
          </p:cNvSpPr>
          <p:nvPr>
            <p:ph type="subTitle" idx="1"/>
          </p:nvPr>
        </p:nvSpPr>
        <p:spPr>
          <a:xfrm>
            <a:off x="1588790" y="1966042"/>
            <a:ext cx="1874400" cy="27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483" name="Google Shape;483;p68"/>
          <p:cNvSpPr txBox="1">
            <a:spLocks noGrp="1"/>
          </p:cNvSpPr>
          <p:nvPr>
            <p:ph type="title" idx="4"/>
          </p:nvPr>
        </p:nvSpPr>
        <p:spPr>
          <a:xfrm>
            <a:off x="4542225"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484" name="Google Shape;484;p68"/>
          <p:cNvSpPr txBox="1">
            <a:spLocks noGrp="1"/>
          </p:cNvSpPr>
          <p:nvPr>
            <p:ph type="subTitle" idx="5"/>
          </p:nvPr>
        </p:nvSpPr>
        <p:spPr>
          <a:xfrm>
            <a:off x="4245967" y="1909066"/>
            <a:ext cx="1874400" cy="28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Contexte general </a:t>
            </a:r>
            <a:endParaRPr dirty="0"/>
          </a:p>
        </p:txBody>
      </p:sp>
      <p:sp>
        <p:nvSpPr>
          <p:cNvPr id="485" name="Google Shape;485;p68"/>
          <p:cNvSpPr txBox="1">
            <a:spLocks noGrp="1"/>
          </p:cNvSpPr>
          <p:nvPr>
            <p:ph type="subTitle" idx="6"/>
          </p:nvPr>
        </p:nvSpPr>
        <p:spPr>
          <a:xfrm>
            <a:off x="3926659" y="2257945"/>
            <a:ext cx="2648126" cy="874317"/>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fr-CA" sz="1200" dirty="0">
                <a:solidFill>
                  <a:srgbClr val="000000"/>
                </a:solidFill>
              </a:rPr>
              <a:t>Présentation de Groupe Le Matin  </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Problématique</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Les objectifs</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Méthodologie</a:t>
            </a:r>
            <a:endParaRPr lang="fr-CA" sz="1200" dirty="0">
              <a:solidFill>
                <a:srgbClr val="000000"/>
              </a:solidFill>
              <a:latin typeface="Times New Roman" panose="02020603050405020304" pitchFamily="18" charset="0"/>
              <a:cs typeface="Times New Roman" panose="02020603050405020304" pitchFamily="18" charset="0"/>
            </a:endParaRPr>
          </a:p>
        </p:txBody>
      </p:sp>
      <p:sp>
        <p:nvSpPr>
          <p:cNvPr id="486" name="Google Shape;486;p68"/>
          <p:cNvSpPr txBox="1">
            <a:spLocks noGrp="1"/>
          </p:cNvSpPr>
          <p:nvPr>
            <p:ph type="title" idx="7"/>
          </p:nvPr>
        </p:nvSpPr>
        <p:spPr>
          <a:xfrm>
            <a:off x="6994306" y="1354938"/>
            <a:ext cx="966000" cy="47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487" name="Google Shape;487;p68"/>
          <p:cNvSpPr txBox="1">
            <a:spLocks noGrp="1"/>
          </p:cNvSpPr>
          <p:nvPr>
            <p:ph type="subTitle" idx="8"/>
          </p:nvPr>
        </p:nvSpPr>
        <p:spPr>
          <a:xfrm>
            <a:off x="6296525" y="1925633"/>
            <a:ext cx="2847475" cy="348663"/>
          </a:xfrm>
          <a:prstGeom prst="rect">
            <a:avLst/>
          </a:prstGeom>
        </p:spPr>
        <p:txBody>
          <a:bodyPr spcFirstLastPara="1" wrap="square" lIns="91425" tIns="91425" rIns="91425" bIns="91425" anchor="ctr" anchorCtr="0">
            <a:noAutofit/>
          </a:bodyPr>
          <a:lstStyle/>
          <a:p>
            <a:r>
              <a:rPr lang="en-US" sz="1600" dirty="0">
                <a:solidFill>
                  <a:schemeClr val="tx1"/>
                </a:solidFill>
                <a:latin typeface="Bebas Neue" panose="020B0606020202050201" pitchFamily="34" charset="0"/>
                <a:cs typeface="Times New Roman" panose="02020603050405020304" pitchFamily="18" charset="0"/>
              </a:rPr>
              <a:t>État de </a:t>
            </a:r>
            <a:r>
              <a:rPr lang="en-US" sz="1600" dirty="0" err="1">
                <a:solidFill>
                  <a:schemeClr val="tx1"/>
                </a:solidFill>
                <a:latin typeface="Bebas Neue" panose="020B0606020202050201" pitchFamily="34" charset="0"/>
                <a:cs typeface="Times New Roman" panose="02020603050405020304" pitchFamily="18" charset="0"/>
              </a:rPr>
              <a:t>l'art</a:t>
            </a:r>
            <a:r>
              <a:rPr lang="en-US" sz="1600" dirty="0">
                <a:solidFill>
                  <a:schemeClr val="tx1"/>
                </a:solidFill>
                <a:latin typeface="Bebas Neue" panose="020B0606020202050201" pitchFamily="34" charset="0"/>
                <a:cs typeface="Times New Roman" panose="02020603050405020304" pitchFamily="18" charset="0"/>
              </a:rPr>
              <a:t> sur les techniques </a:t>
            </a:r>
          </a:p>
          <a:p>
            <a:r>
              <a:rPr lang="en-US" sz="1600" dirty="0">
                <a:solidFill>
                  <a:schemeClr val="tx1"/>
                </a:solidFill>
                <a:latin typeface="Bebas Neue" panose="020B0606020202050201" pitchFamily="34" charset="0"/>
                <a:cs typeface="Times New Roman" panose="02020603050405020304" pitchFamily="18" charset="0"/>
              </a:rPr>
              <a:t>Text-to-Speech</a:t>
            </a:r>
            <a:endParaRPr lang="en-US" sz="1600" dirty="0">
              <a:latin typeface="Bebas Neue" panose="020B0606020202050201" pitchFamily="34" charset="0"/>
              <a:cs typeface="Times New Roman" panose="02020603050405020304" pitchFamily="18" charset="0"/>
            </a:endParaRPr>
          </a:p>
        </p:txBody>
      </p:sp>
      <p:sp>
        <p:nvSpPr>
          <p:cNvPr id="488" name="Google Shape;488;p68"/>
          <p:cNvSpPr txBox="1">
            <a:spLocks noGrp="1"/>
          </p:cNvSpPr>
          <p:nvPr>
            <p:ph type="subTitle" idx="9"/>
          </p:nvPr>
        </p:nvSpPr>
        <p:spPr>
          <a:xfrm>
            <a:off x="1392440" y="2421247"/>
            <a:ext cx="2267100" cy="617724"/>
          </a:xfrm>
          <a:prstGeom prst="rect">
            <a:avLst/>
          </a:prstGeom>
        </p:spPr>
        <p:txBody>
          <a:bodyPr spcFirstLastPara="1" wrap="square" lIns="91425" tIns="91425" rIns="91425" bIns="91425" anchor="ctr" anchorCtr="0">
            <a:noAutofit/>
          </a:bodyPr>
          <a:lstStyle/>
          <a:p>
            <a:pPr marL="171450" indent="-171450">
              <a:buFont typeface="Arial" panose="020B0604020202020204" pitchFamily="34" charset="0"/>
              <a:buChar char="•"/>
            </a:pPr>
            <a:r>
              <a:rPr lang="fr-CA" sz="1200" kern="1200" dirty="0">
                <a:solidFill>
                  <a:srgbClr val="000000"/>
                </a:solidFill>
                <a:effectLst/>
                <a:latin typeface="Overpass Light" panose="020B0604020202020204" charset="0"/>
                <a:ea typeface="+mn-ea"/>
                <a:cs typeface="Times New Roman" panose="02020603050405020304" pitchFamily="18" charset="0"/>
              </a:rPr>
              <a:t>Aperçu sur l'objectif et l'importance du projet.</a:t>
            </a:r>
            <a:endParaRPr lang="fr-FR" sz="1200" dirty="0">
              <a:effectLst/>
              <a:latin typeface="Overpass Light" panose="020B0604020202020204" charset="0"/>
              <a:cs typeface="Times New Roman" panose="02020603050405020304" pitchFamily="18" charset="0"/>
            </a:endParaRPr>
          </a:p>
          <a:p>
            <a:pPr marL="0" lvl="0" indent="0" algn="ctr" rtl="0">
              <a:spcBef>
                <a:spcPts val="0"/>
              </a:spcBef>
              <a:spcAft>
                <a:spcPts val="0"/>
              </a:spcAft>
              <a:buNone/>
            </a:pPr>
            <a:endParaRPr dirty="0"/>
          </a:p>
        </p:txBody>
      </p:sp>
      <p:sp>
        <p:nvSpPr>
          <p:cNvPr id="489" name="Google Shape;489;p68"/>
          <p:cNvSpPr txBox="1">
            <a:spLocks noGrp="1"/>
          </p:cNvSpPr>
          <p:nvPr>
            <p:ph type="title" idx="13"/>
          </p:nvPr>
        </p:nvSpPr>
        <p:spPr>
          <a:xfrm>
            <a:off x="2042990" y="3186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490" name="Google Shape;490;p68"/>
          <p:cNvSpPr txBox="1">
            <a:spLocks noGrp="1"/>
          </p:cNvSpPr>
          <p:nvPr>
            <p:ph type="subTitle" idx="14"/>
          </p:nvPr>
        </p:nvSpPr>
        <p:spPr>
          <a:xfrm>
            <a:off x="1588790" y="3710365"/>
            <a:ext cx="2070750" cy="382867"/>
          </a:xfrm>
          <a:prstGeom prst="rect">
            <a:avLst/>
          </a:prstGeom>
        </p:spPr>
        <p:txBody>
          <a:bodyPr spcFirstLastPara="1" wrap="square" lIns="91425" tIns="91425" rIns="91425" bIns="91425" anchor="ctr" anchorCtr="0">
            <a:noAutofit/>
          </a:bodyPr>
          <a:lstStyle/>
          <a:p>
            <a:pPr marL="0" indent="0"/>
            <a:r>
              <a:rPr lang="en" sz="1500" dirty="0">
                <a:solidFill>
                  <a:schemeClr val="tx1"/>
                </a:solidFill>
                <a:latin typeface="Bebas Neue" panose="020B0606020202050201" pitchFamily="34" charset="0"/>
              </a:rPr>
              <a:t>Etude </a:t>
            </a:r>
            <a:r>
              <a:rPr lang="fr-CA" sz="1500" i="0" dirty="0">
                <a:solidFill>
                  <a:schemeClr val="tx1"/>
                </a:solidFill>
                <a:effectLst/>
                <a:latin typeface="Bebas Neue" panose="020B0606020202050201" pitchFamily="34" charset="0"/>
                <a:ea typeface="Overpass Light" panose="020B0604020202020204" charset="0"/>
                <a:cs typeface="Overpass Light" panose="020B0604020202020204" charset="0"/>
              </a:rPr>
              <a:t>fonctionnelle</a:t>
            </a:r>
            <a:endParaRPr lang="fr-FR" sz="1500" dirty="0">
              <a:solidFill>
                <a:schemeClr val="tx1"/>
              </a:solidFill>
              <a:effectLst/>
              <a:latin typeface="Bebas Neue" panose="020B0606020202050201" pitchFamily="34" charset="0"/>
            </a:endParaRPr>
          </a:p>
          <a:p>
            <a:pPr marL="0" lvl="0" indent="0" algn="ctr" rtl="0">
              <a:spcBef>
                <a:spcPts val="0"/>
              </a:spcBef>
              <a:spcAft>
                <a:spcPts val="0"/>
              </a:spcAft>
              <a:buNone/>
            </a:pPr>
            <a:r>
              <a:rPr lang="en" sz="1600" dirty="0"/>
              <a:t>et conceptuelle</a:t>
            </a:r>
            <a:endParaRPr sz="1600" dirty="0"/>
          </a:p>
        </p:txBody>
      </p:sp>
      <p:sp>
        <p:nvSpPr>
          <p:cNvPr id="491" name="Google Shape;491;p68"/>
          <p:cNvSpPr txBox="1">
            <a:spLocks noGrp="1"/>
          </p:cNvSpPr>
          <p:nvPr>
            <p:ph type="subTitle" idx="15"/>
          </p:nvPr>
        </p:nvSpPr>
        <p:spPr>
          <a:xfrm>
            <a:off x="1588790" y="4049992"/>
            <a:ext cx="2337869" cy="830568"/>
          </a:xfrm>
          <a:prstGeom prst="rect">
            <a:avLst/>
          </a:prstGeom>
        </p:spPr>
        <p:txBody>
          <a:bodyPr spcFirstLastPara="1" wrap="square" lIns="91425" tIns="91425" rIns="91425" bIns="91425" anchor="ctr" anchorCtr="0">
            <a:noAutofit/>
          </a:bodyPr>
          <a:lstStyle/>
          <a:p>
            <a:pPr marL="285750" indent="-171450" algn="l">
              <a:buFont typeface="Arial" panose="020B0604020202020204" pitchFamily="34" charset="0"/>
              <a:buChar char="•"/>
            </a:pPr>
            <a:r>
              <a:rPr lang="fr-CA" sz="1200" dirty="0">
                <a:solidFill>
                  <a:srgbClr val="000000"/>
                </a:solidFill>
                <a:latin typeface="Overpass Light" panose="020B0604020202020204" charset="0"/>
                <a:cs typeface="Times New Roman" panose="02020603050405020304" pitchFamily="18" charset="0"/>
              </a:rPr>
              <a:t>Spécifications des besoins</a:t>
            </a:r>
            <a:r>
              <a:rPr lang="fr-CA" sz="1200" dirty="0">
                <a:latin typeface="Overpass Light" panose="020B0604020202020204" charset="0"/>
                <a:cs typeface="Times New Roman" panose="02020603050405020304" pitchFamily="18" charset="0"/>
              </a:rPr>
              <a:t> </a:t>
            </a:r>
          </a:p>
          <a:p>
            <a:pPr marL="285750" indent="-171450" algn="l">
              <a:buFont typeface="Arial" panose="020B0604020202020204" pitchFamily="34" charset="0"/>
              <a:buChar char="•"/>
            </a:pPr>
            <a:r>
              <a:rPr lang="fr-CA" sz="1200" dirty="0">
                <a:solidFill>
                  <a:srgbClr val="000000"/>
                </a:solidFill>
                <a:latin typeface="Overpass Light" panose="020B0604020202020204" charset="0"/>
                <a:cs typeface="Times New Roman" panose="02020603050405020304" pitchFamily="18" charset="0"/>
              </a:rPr>
              <a:t>Diagrammes</a:t>
            </a:r>
          </a:p>
        </p:txBody>
      </p:sp>
      <p:sp>
        <p:nvSpPr>
          <p:cNvPr id="492" name="Google Shape;492;p68"/>
          <p:cNvSpPr txBox="1">
            <a:spLocks noGrp="1"/>
          </p:cNvSpPr>
          <p:nvPr>
            <p:ph type="title" idx="16"/>
          </p:nvPr>
        </p:nvSpPr>
        <p:spPr>
          <a:xfrm>
            <a:off x="4542225" y="3193201"/>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493" name="Google Shape;493;p68"/>
          <p:cNvSpPr txBox="1">
            <a:spLocks noGrp="1"/>
          </p:cNvSpPr>
          <p:nvPr>
            <p:ph type="subTitle" idx="17"/>
          </p:nvPr>
        </p:nvSpPr>
        <p:spPr>
          <a:xfrm>
            <a:off x="4081150" y="3694011"/>
            <a:ext cx="18717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Mise en Oeuvre </a:t>
            </a:r>
            <a:endParaRPr dirty="0"/>
          </a:p>
        </p:txBody>
      </p:sp>
      <p:sp>
        <p:nvSpPr>
          <p:cNvPr id="494" name="Google Shape;494;p68"/>
          <p:cNvSpPr txBox="1">
            <a:spLocks noGrp="1"/>
          </p:cNvSpPr>
          <p:nvPr>
            <p:ph type="subTitle" idx="18"/>
          </p:nvPr>
        </p:nvSpPr>
        <p:spPr>
          <a:xfrm>
            <a:off x="4064946" y="3985769"/>
            <a:ext cx="2353591" cy="956565"/>
          </a:xfrm>
          <a:prstGeom prst="rect">
            <a:avLst/>
          </a:prstGeom>
        </p:spPr>
        <p:txBody>
          <a:bodyPr spcFirstLastPara="1" wrap="square" lIns="91425" tIns="91425" rIns="91425" bIns="91425" anchor="ctr" anchorCtr="0">
            <a:noAutofit/>
          </a:bodyPr>
          <a:lstStyle/>
          <a:p>
            <a:pPr marL="171450" lvl="0" indent="-171450" algn="l" rtl="0">
              <a:spcBef>
                <a:spcPts val="0"/>
              </a:spcBef>
              <a:spcAft>
                <a:spcPts val="0"/>
              </a:spcAft>
              <a:buFont typeface="Arial" panose="020B0604020202020204" pitchFamily="34" charset="0"/>
              <a:buChar char="•"/>
            </a:pPr>
            <a:r>
              <a:rPr lang="fr-CA" sz="1200" dirty="0">
                <a:solidFill>
                  <a:srgbClr val="000000"/>
                </a:solidFill>
              </a:rPr>
              <a:t>Architecture fonctionnelle</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Choix technologiques</a:t>
            </a:r>
          </a:p>
          <a:p>
            <a:pPr marL="171450" lvl="0" indent="-171450" algn="l" rtl="0">
              <a:spcBef>
                <a:spcPts val="0"/>
              </a:spcBef>
              <a:spcAft>
                <a:spcPts val="0"/>
              </a:spcAft>
              <a:buFont typeface="Arial" panose="020B0604020202020204" pitchFamily="34" charset="0"/>
              <a:buChar char="•"/>
            </a:pPr>
            <a:r>
              <a:rPr lang="fr-CA" sz="1200" dirty="0">
                <a:solidFill>
                  <a:srgbClr val="000000"/>
                </a:solidFill>
              </a:rPr>
              <a:t>Présentation détaillée de l'application</a:t>
            </a:r>
            <a:endParaRPr sz="1200" dirty="0">
              <a:solidFill>
                <a:srgbClr val="000000"/>
              </a:solidFill>
            </a:endParaRPr>
          </a:p>
        </p:txBody>
      </p:sp>
      <p:sp>
        <p:nvSpPr>
          <p:cNvPr id="495" name="Google Shape;495;p68"/>
          <p:cNvSpPr txBox="1">
            <a:spLocks noGrp="1"/>
          </p:cNvSpPr>
          <p:nvPr>
            <p:ph type="title" idx="19"/>
          </p:nvPr>
        </p:nvSpPr>
        <p:spPr>
          <a:xfrm>
            <a:off x="6994306" y="3186327"/>
            <a:ext cx="966000" cy="475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endParaRPr dirty="0"/>
          </a:p>
        </p:txBody>
      </p:sp>
      <p:sp>
        <p:nvSpPr>
          <p:cNvPr id="496" name="Google Shape;496;p68"/>
          <p:cNvSpPr txBox="1">
            <a:spLocks noGrp="1"/>
          </p:cNvSpPr>
          <p:nvPr>
            <p:ph type="subTitle" idx="20"/>
          </p:nvPr>
        </p:nvSpPr>
        <p:spPr>
          <a:xfrm>
            <a:off x="6784412" y="3696900"/>
            <a:ext cx="1871700" cy="28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497" name="Google Shape;497;p68"/>
          <p:cNvSpPr txBox="1">
            <a:spLocks noGrp="1"/>
          </p:cNvSpPr>
          <p:nvPr>
            <p:ph type="subTitle" idx="21"/>
          </p:nvPr>
        </p:nvSpPr>
        <p:spPr>
          <a:xfrm>
            <a:off x="6685960" y="3912902"/>
            <a:ext cx="2211300" cy="836721"/>
          </a:xfrm>
          <a:prstGeom prst="rect">
            <a:avLst/>
          </a:prstGeom>
        </p:spPr>
        <p:txBody>
          <a:bodyPr spcFirstLastPara="1" wrap="square" lIns="91425" tIns="91425" rIns="91425" bIns="91425" anchor="ctr" anchorCtr="0">
            <a:noAutofit/>
          </a:bodyPr>
          <a:lstStyle/>
          <a:p>
            <a:pPr marL="285750" lvl="0" indent="-285750" algn="l" rtl="0">
              <a:spcBef>
                <a:spcPts val="0"/>
              </a:spcBef>
              <a:spcAft>
                <a:spcPts val="0"/>
              </a:spcAft>
              <a:buFont typeface="Arial" panose="020B0604020202020204" pitchFamily="34" charset="0"/>
              <a:buChar char="•"/>
            </a:pPr>
            <a:r>
              <a:rPr lang="fr-CA" sz="1200" dirty="0">
                <a:solidFill>
                  <a:srgbClr val="000000"/>
                </a:solidFill>
              </a:rPr>
              <a:t>Résumé des points clés</a:t>
            </a:r>
          </a:p>
          <a:p>
            <a:pPr marL="285750" lvl="0" indent="-285750" algn="l" rtl="0">
              <a:spcBef>
                <a:spcPts val="0"/>
              </a:spcBef>
              <a:spcAft>
                <a:spcPts val="0"/>
              </a:spcAft>
              <a:buFont typeface="Arial" panose="020B0604020202020204" pitchFamily="34" charset="0"/>
              <a:buChar char="•"/>
            </a:pPr>
            <a:r>
              <a:rPr lang="fr-CA" sz="1200" dirty="0">
                <a:solidFill>
                  <a:srgbClr val="000000"/>
                </a:solidFill>
              </a:rPr>
              <a:t>Impacts</a:t>
            </a:r>
          </a:p>
        </p:txBody>
      </p:sp>
      <p:sp>
        <p:nvSpPr>
          <p:cNvPr id="4" name="Google Shape;485;p68">
            <a:extLst>
              <a:ext uri="{FF2B5EF4-FFF2-40B4-BE49-F238E27FC236}">
                <a16:creationId xmlns:a16="http://schemas.microsoft.com/office/drawing/2014/main" id="{3F0E9200-DDB8-6524-12CE-8DC7ECA30DD7}"/>
              </a:ext>
            </a:extLst>
          </p:cNvPr>
          <p:cNvSpPr txBox="1">
            <a:spLocks/>
          </p:cNvSpPr>
          <p:nvPr/>
        </p:nvSpPr>
        <p:spPr>
          <a:xfrm>
            <a:off x="6619360" y="2421247"/>
            <a:ext cx="2344500" cy="7515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800"/>
              <a:buFont typeface="Overpass"/>
              <a:buNone/>
              <a:defRPr sz="1400" b="0" i="0" u="none" strike="noStrike" cap="none">
                <a:solidFill>
                  <a:schemeClr val="dk1"/>
                </a:solidFill>
                <a:latin typeface="Overpass Light"/>
                <a:ea typeface="Overpass Light"/>
                <a:cs typeface="Overpass Light"/>
                <a:sym typeface="Overpass Light"/>
              </a:defRPr>
            </a:lvl1pPr>
            <a:lvl2pPr marL="914400" marR="0" lvl="1"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2pPr>
            <a:lvl3pPr marL="1371600" marR="0" lvl="2"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3pPr>
            <a:lvl4pPr marL="1828800" marR="0" lvl="3"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4pPr>
            <a:lvl5pPr marL="2286000" marR="0" lvl="4"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5pPr>
            <a:lvl6pPr marL="2743200" marR="0" lvl="5"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6pPr>
            <a:lvl7pPr marL="3200400" marR="0" lvl="6"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7pPr>
            <a:lvl8pPr marL="3657600" marR="0" lvl="7"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8pPr>
            <a:lvl9pPr marL="4114800" marR="0" lvl="8" indent="-317500" algn="ctr" rtl="0">
              <a:lnSpc>
                <a:spcPct val="100000"/>
              </a:lnSpc>
              <a:spcBef>
                <a:spcPts val="0"/>
              </a:spcBef>
              <a:spcAft>
                <a:spcPts val="0"/>
              </a:spcAft>
              <a:buClr>
                <a:schemeClr val="dk1"/>
              </a:buClr>
              <a:buSzPts val="1400"/>
              <a:buFont typeface="Overpass"/>
              <a:buNone/>
              <a:defRPr sz="1400" b="0" i="0" u="none" strike="noStrike" cap="none">
                <a:solidFill>
                  <a:schemeClr val="dk1"/>
                </a:solidFill>
                <a:latin typeface="Overpass"/>
                <a:ea typeface="Overpass"/>
                <a:cs typeface="Overpass"/>
                <a:sym typeface="Overpass"/>
              </a:defRPr>
            </a:lvl9pPr>
          </a:lstStyle>
          <a:p>
            <a:pPr marL="171450" indent="-171450" algn="l" rtl="0" eaLnBrk="1" latinLnBrk="0" hangingPunct="1">
              <a:spcBef>
                <a:spcPts val="0"/>
              </a:spcBef>
              <a:spcAft>
                <a:spcPts val="0"/>
              </a:spcAft>
              <a:buClrTx/>
              <a:buSzPts val="1200"/>
              <a:buFont typeface="Arial" panose="020B0604020202020204" pitchFamily="34" charset="0"/>
              <a:buChar char="•"/>
            </a:pPr>
            <a:r>
              <a:rPr lang="fr-CA" sz="1200" kern="1200" dirty="0">
                <a:solidFill>
                  <a:schemeClr val="accent6"/>
                </a:solidFill>
                <a:effectLst/>
                <a:latin typeface="Overpass Light" panose="020B0604020202020204" charset="0"/>
                <a:ea typeface="+mn-ea"/>
                <a:cs typeface="Times New Roman" panose="02020603050405020304" pitchFamily="18" charset="0"/>
              </a:rPr>
              <a:t> </a:t>
            </a:r>
            <a:r>
              <a:rPr lang="fr-CA" sz="1200" kern="1200" dirty="0">
                <a:solidFill>
                  <a:srgbClr val="000000"/>
                </a:solidFill>
                <a:effectLst/>
                <a:latin typeface="Overpass Light" panose="020B0604020202020204" charset="0"/>
                <a:ea typeface="+mn-ea"/>
                <a:cs typeface="Times New Roman" panose="02020603050405020304" pitchFamily="18" charset="0"/>
              </a:rPr>
              <a:t>Méthodes historiques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200" kern="1200" dirty="0">
                <a:solidFill>
                  <a:schemeClr val="accent6"/>
                </a:solidFill>
                <a:effectLst/>
                <a:latin typeface="Overpass Light" panose="020B0604020202020204" charset="0"/>
                <a:ea typeface="+mn-ea"/>
                <a:cs typeface="Times New Roman" panose="02020603050405020304" pitchFamily="18" charset="0"/>
              </a:rPr>
              <a:t> </a:t>
            </a:r>
            <a:r>
              <a:rPr lang="fr-CA" sz="1200" kern="1200" dirty="0">
                <a:solidFill>
                  <a:srgbClr val="000000"/>
                </a:solidFill>
                <a:effectLst/>
                <a:latin typeface="Overpass Light" panose="020B0604020202020204" charset="0"/>
                <a:ea typeface="+mn-ea"/>
                <a:cs typeface="Times New Roman" panose="02020603050405020304" pitchFamily="18" charset="0"/>
              </a:rPr>
              <a:t>Méthodes modernes </a:t>
            </a:r>
          </a:p>
          <a:p>
            <a:pPr marL="171450" indent="-171450" algn="l" rtl="0" eaLnBrk="1" latinLnBrk="0" hangingPunct="1">
              <a:spcBef>
                <a:spcPts val="0"/>
              </a:spcBef>
              <a:spcAft>
                <a:spcPts val="0"/>
              </a:spcAft>
              <a:buClrTx/>
              <a:buSzPts val="1200"/>
              <a:buFont typeface="Arial" panose="020B0604020202020204" pitchFamily="34" charset="0"/>
              <a:buChar char="•"/>
            </a:pPr>
            <a:r>
              <a:rPr lang="fr-CA" sz="1200" kern="1200" dirty="0">
                <a:solidFill>
                  <a:schemeClr val="accent6"/>
                </a:solidFill>
                <a:latin typeface="Overpass Light" panose="020B0604020202020204" charset="0"/>
                <a:ea typeface="+mn-ea"/>
                <a:cs typeface="Times New Roman" panose="02020603050405020304" pitchFamily="18" charset="0"/>
              </a:rPr>
              <a:t> </a:t>
            </a:r>
            <a:r>
              <a:rPr lang="fr-CA" sz="1200" kern="1200" dirty="0">
                <a:solidFill>
                  <a:srgbClr val="000000"/>
                </a:solidFill>
                <a:latin typeface="Overpass Light" panose="020B0604020202020204" charset="0"/>
                <a:ea typeface="+mn-ea"/>
                <a:cs typeface="Times New Roman" panose="02020603050405020304" pitchFamily="18" charset="0"/>
              </a:rPr>
              <a:t>Clonage de voix</a:t>
            </a:r>
            <a:endParaRPr lang="fr-CA" sz="1200" kern="1200" dirty="0">
              <a:solidFill>
                <a:srgbClr val="000000"/>
              </a:solidFill>
              <a:effectLst/>
              <a:latin typeface="Overpass Light" panose="020B0604020202020204" charset="0"/>
              <a:ea typeface="+mn-ea"/>
              <a:cs typeface="Times New Roman" panose="02020603050405020304" pitchFamily="18" charset="0"/>
            </a:endParaRPr>
          </a:p>
          <a:p>
            <a:pPr marL="171450" indent="-171450" algn="l">
              <a:buClrTx/>
              <a:buSzPts val="1200"/>
              <a:buFont typeface="Arial" panose="020B0604020202020204" pitchFamily="34" charset="0"/>
              <a:buChar char="•"/>
            </a:pPr>
            <a:r>
              <a:rPr lang="fr-CA" sz="1200" kern="1200" dirty="0">
                <a:solidFill>
                  <a:schemeClr val="accent4"/>
                </a:solidFill>
                <a:latin typeface="Overpass Light" panose="020B0604020202020204" charset="0"/>
                <a:ea typeface="+mn-ea"/>
                <a:cs typeface="Times New Roman" panose="02020603050405020304" pitchFamily="18" charset="0"/>
              </a:rPr>
              <a:t> </a:t>
            </a:r>
            <a:r>
              <a:rPr lang="fr-CA" sz="1200" kern="1200" dirty="0">
                <a:solidFill>
                  <a:srgbClr val="000000"/>
                </a:solidFill>
                <a:latin typeface="Overpass Light" panose="020B0604020202020204" charset="0"/>
                <a:ea typeface="+mn-ea"/>
                <a:cs typeface="Times New Roman" panose="02020603050405020304" pitchFamily="18" charset="0"/>
              </a:rPr>
              <a:t>P</a:t>
            </a:r>
            <a:r>
              <a:rPr lang="fr-CA" sz="1200" kern="1200" dirty="0">
                <a:solidFill>
                  <a:srgbClr val="000000"/>
                </a:solidFill>
                <a:effectLst/>
                <a:latin typeface="Overpass Light" panose="020B0604020202020204" charset="0"/>
                <a:ea typeface="+mn-ea"/>
                <a:cs typeface="Times New Roman" panose="02020603050405020304" pitchFamily="18" charset="0"/>
              </a:rPr>
              <a:t>résentation de Coqui TTS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04</a:t>
            </a:r>
            <a:endParaRPr b="1" dirty="0">
              <a:solidFill>
                <a:srgbClr val="000000"/>
              </a:solidFill>
            </a:endParaRPr>
          </a:p>
        </p:txBody>
      </p:sp>
      <p:sp>
        <p:nvSpPr>
          <p:cNvPr id="520" name="Google Shape;520;p70"/>
          <p:cNvSpPr txBox="1">
            <a:spLocks noGrp="1"/>
          </p:cNvSpPr>
          <p:nvPr>
            <p:ph type="title" idx="2"/>
          </p:nvPr>
        </p:nvSpPr>
        <p:spPr>
          <a:xfrm>
            <a:off x="3392298" y="1764947"/>
            <a:ext cx="6308655" cy="1408356"/>
          </a:xfrm>
          <a:prstGeom prst="rect">
            <a:avLst/>
          </a:prstGeom>
        </p:spPr>
        <p:txBody>
          <a:bodyPr spcFirstLastPara="1" wrap="square" lIns="91425" tIns="91425" rIns="91425" bIns="91425" anchor="t" anchorCtr="0">
            <a:noAutofit/>
          </a:bodyPr>
          <a:lstStyle/>
          <a:p>
            <a:pPr lvl="0" algn="ctr"/>
            <a:r>
              <a:rPr lang="en-US" sz="4000" dirty="0">
                <a:solidFill>
                  <a:srgbClr val="000000"/>
                </a:solidFill>
                <a:latin typeface="Bebas Neue" panose="020B0606020202050201" pitchFamily="34" charset="0"/>
                <a:cs typeface="Times New Roman" panose="02020603050405020304" pitchFamily="18" charset="0"/>
              </a:rPr>
              <a:t>ETUDE </a:t>
            </a:r>
            <a:r>
              <a:rPr lang="en-US" sz="4000" dirty="0" err="1">
                <a:solidFill>
                  <a:srgbClr val="000000"/>
                </a:solidFill>
                <a:latin typeface="Bebas Neue" panose="020B0606020202050201" pitchFamily="34" charset="0"/>
                <a:cs typeface="Times New Roman" panose="02020603050405020304" pitchFamily="18" charset="0"/>
              </a:rPr>
              <a:t>fonctionnelle</a:t>
            </a:r>
            <a:r>
              <a:rPr lang="en-US" sz="4000" dirty="0">
                <a:solidFill>
                  <a:srgbClr val="000000"/>
                </a:solidFill>
                <a:latin typeface="Bebas Neue" panose="020B0606020202050201" pitchFamily="34" charset="0"/>
                <a:cs typeface="Times New Roman" panose="02020603050405020304" pitchFamily="18" charset="0"/>
              </a:rPr>
              <a:t> </a:t>
            </a:r>
            <a:br>
              <a:rPr lang="en-US" sz="4000" dirty="0">
                <a:solidFill>
                  <a:srgbClr val="000000"/>
                </a:solidFill>
                <a:latin typeface="Bebas Neue" panose="020B0606020202050201" pitchFamily="34" charset="0"/>
                <a:cs typeface="Times New Roman" panose="02020603050405020304" pitchFamily="18" charset="0"/>
              </a:rPr>
            </a:br>
            <a:r>
              <a:rPr lang="en-US" sz="4000" dirty="0">
                <a:solidFill>
                  <a:srgbClr val="000000"/>
                </a:solidFill>
                <a:latin typeface="Bebas Neue" panose="020B0606020202050201" pitchFamily="34" charset="0"/>
                <a:cs typeface="Times New Roman" panose="02020603050405020304" pitchFamily="18" charset="0"/>
              </a:rPr>
              <a:t>et CONCEPTUELLE</a:t>
            </a:r>
            <a:endParaRPr lang="fr-FR" sz="4000" dirty="0">
              <a:solidFill>
                <a:srgbClr val="000000"/>
              </a:solidFill>
              <a:latin typeface="Bebas Neue" panose="020B0606020202050201" pitchFamily="34" charset="0"/>
            </a:endParaRPr>
          </a:p>
        </p:txBody>
      </p:sp>
      <p:sp>
        <p:nvSpPr>
          <p:cNvPr id="3" name="ZoneTexte 2">
            <a:extLst>
              <a:ext uri="{FF2B5EF4-FFF2-40B4-BE49-F238E27FC236}">
                <a16:creationId xmlns:a16="http://schemas.microsoft.com/office/drawing/2014/main" id="{5A0E75C2-2FA9-231C-8259-DBD12BB24DFF}"/>
              </a:ext>
            </a:extLst>
          </p:cNvPr>
          <p:cNvSpPr txBox="1"/>
          <p:nvPr/>
        </p:nvSpPr>
        <p:spPr>
          <a:xfrm>
            <a:off x="3566865" y="3241963"/>
            <a:ext cx="3873731" cy="738664"/>
          </a:xfrm>
          <a:prstGeom prst="rect">
            <a:avLst/>
          </a:prstGeom>
          <a:noFill/>
        </p:spPr>
        <p:txBody>
          <a:bodyPr wrap="square" rtlCol="0">
            <a:spAutoFit/>
          </a:bodyPr>
          <a:lstStyle/>
          <a:p>
            <a:pPr marL="285750" indent="-171450" algn="l">
              <a:buFont typeface="Arial" panose="020B0604020202020204" pitchFamily="34" charset="0"/>
              <a:buChar char="•"/>
            </a:pPr>
            <a:r>
              <a:rPr lang="fr-CA" sz="1400" dirty="0">
                <a:solidFill>
                  <a:srgbClr val="000000"/>
                </a:solidFill>
                <a:latin typeface="Overpass Light" panose="020B0604020202020204" charset="0"/>
                <a:cs typeface="Times New Roman" panose="02020603050405020304" pitchFamily="18" charset="0"/>
              </a:rPr>
              <a:t>Spécifications des besoins</a:t>
            </a:r>
            <a:r>
              <a:rPr lang="fr-CA" sz="1400" dirty="0">
                <a:latin typeface="Overpass Light" panose="020B0604020202020204" charset="0"/>
                <a:cs typeface="Times New Roman" panose="02020603050405020304" pitchFamily="18" charset="0"/>
              </a:rPr>
              <a:t> </a:t>
            </a:r>
          </a:p>
          <a:p>
            <a:pPr marL="285750" indent="-171450" algn="l">
              <a:buFont typeface="Arial" panose="020B0604020202020204" pitchFamily="34" charset="0"/>
              <a:buChar char="•"/>
            </a:pPr>
            <a:r>
              <a:rPr lang="fr-CA" sz="1400" dirty="0">
                <a:solidFill>
                  <a:srgbClr val="000000"/>
                </a:solidFill>
                <a:latin typeface="Overpass Light" panose="020B0604020202020204" charset="0"/>
                <a:cs typeface="Times New Roman" panose="02020603050405020304" pitchFamily="18" charset="0"/>
              </a:rPr>
              <a:t>Diagrammes</a:t>
            </a:r>
          </a:p>
          <a:p>
            <a:endParaRPr lang="fr-FR" dirty="0"/>
          </a:p>
        </p:txBody>
      </p:sp>
      <p:graphicFrame>
        <p:nvGraphicFramePr>
          <p:cNvPr id="4" name="Diagramme 3">
            <a:extLst>
              <a:ext uri="{FF2B5EF4-FFF2-40B4-BE49-F238E27FC236}">
                <a16:creationId xmlns:a16="http://schemas.microsoft.com/office/drawing/2014/main" id="{658C596D-A90F-B43F-B332-992CD84D1DA5}"/>
              </a:ext>
            </a:extLst>
          </p:cNvPr>
          <p:cNvGraphicFramePr/>
          <p:nvPr>
            <p:extLst>
              <p:ext uri="{D42A27DB-BD31-4B8C-83A1-F6EECF244321}">
                <p14:modId xmlns:p14="http://schemas.microsoft.com/office/powerpoint/2010/main" val="952958217"/>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88016381"/>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6A3E2B5-AC5B-0ACE-FA34-9520A820EEB0}"/>
              </a:ext>
            </a:extLst>
          </p:cNvPr>
          <p:cNvSpPr>
            <a:spLocks noGrp="1"/>
          </p:cNvSpPr>
          <p:nvPr>
            <p:ph type="title"/>
          </p:nvPr>
        </p:nvSpPr>
        <p:spPr>
          <a:xfrm>
            <a:off x="542173" y="806264"/>
            <a:ext cx="7704000" cy="707700"/>
          </a:xfrm>
        </p:spPr>
        <p:txBody>
          <a:bodyPr/>
          <a:lstStyle/>
          <a:p>
            <a:pPr algn="ctr"/>
            <a:r>
              <a:rPr lang="fr-CA" sz="3600" dirty="0">
                <a:solidFill>
                  <a:srgbClr val="000000"/>
                </a:solidFill>
                <a:latin typeface="Bebas Neue" panose="020B0606020202050201" pitchFamily="34" charset="0"/>
                <a:cs typeface="Times New Roman" panose="02020603050405020304" pitchFamily="18" charset="0"/>
              </a:rPr>
              <a:t>Spécifications des besoins</a:t>
            </a:r>
            <a:r>
              <a:rPr lang="fr-CA" sz="3600" dirty="0">
                <a:latin typeface="Bebas Neue" panose="020B0606020202050201" pitchFamily="34" charset="0"/>
                <a:cs typeface="Times New Roman" panose="02020603050405020304" pitchFamily="18" charset="0"/>
              </a:rPr>
              <a:t> </a:t>
            </a:r>
            <a:br>
              <a:rPr lang="fr-CA" sz="3600" dirty="0">
                <a:latin typeface="Bebas Neue" panose="020B0606020202050201" pitchFamily="34" charset="0"/>
                <a:cs typeface="Times New Roman" panose="02020603050405020304" pitchFamily="18" charset="0"/>
              </a:rPr>
            </a:br>
            <a:endParaRPr lang="fr-FR" sz="3600" dirty="0">
              <a:solidFill>
                <a:srgbClr val="000000"/>
              </a:solidFill>
              <a:latin typeface="Bebas Neue" panose="020B0606020202050201" pitchFamily="34" charset="0"/>
            </a:endParaRPr>
          </a:p>
        </p:txBody>
      </p:sp>
      <p:graphicFrame>
        <p:nvGraphicFramePr>
          <p:cNvPr id="7" name="Tableau 6">
            <a:extLst>
              <a:ext uri="{FF2B5EF4-FFF2-40B4-BE49-F238E27FC236}">
                <a16:creationId xmlns:a16="http://schemas.microsoft.com/office/drawing/2014/main" id="{CE15B265-1670-D4A2-18A7-4A80BB579BFD}"/>
              </a:ext>
            </a:extLst>
          </p:cNvPr>
          <p:cNvGraphicFramePr>
            <a:graphicFrameLocks noGrp="1"/>
          </p:cNvGraphicFramePr>
          <p:nvPr>
            <p:extLst>
              <p:ext uri="{D42A27DB-BD31-4B8C-83A1-F6EECF244321}">
                <p14:modId xmlns:p14="http://schemas.microsoft.com/office/powerpoint/2010/main" val="797084665"/>
              </p:ext>
            </p:extLst>
          </p:nvPr>
        </p:nvGraphicFramePr>
        <p:xfrm>
          <a:off x="1130531" y="1513964"/>
          <a:ext cx="6899562" cy="3467200"/>
        </p:xfrm>
        <a:graphic>
          <a:graphicData uri="http://schemas.openxmlformats.org/drawingml/2006/table">
            <a:tbl>
              <a:tblPr firstRow="1" bandRow="1">
                <a:tableStyleId>{BF714CFC-0706-488F-901D-79D6E649D87B}</a:tableStyleId>
              </a:tblPr>
              <a:tblGrid>
                <a:gridCol w="3449781">
                  <a:extLst>
                    <a:ext uri="{9D8B030D-6E8A-4147-A177-3AD203B41FA5}">
                      <a16:colId xmlns:a16="http://schemas.microsoft.com/office/drawing/2014/main" val="2356232725"/>
                    </a:ext>
                  </a:extLst>
                </a:gridCol>
                <a:gridCol w="3449781">
                  <a:extLst>
                    <a:ext uri="{9D8B030D-6E8A-4147-A177-3AD203B41FA5}">
                      <a16:colId xmlns:a16="http://schemas.microsoft.com/office/drawing/2014/main" val="3655818228"/>
                    </a:ext>
                  </a:extLst>
                </a:gridCol>
              </a:tblGrid>
              <a:tr h="441509">
                <a:tc gridSpan="2">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CA" sz="1800" b="1" i="0" u="none" strike="noStrike" cap="none" dirty="0">
                          <a:solidFill>
                            <a:srgbClr val="000000"/>
                          </a:solidFill>
                          <a:effectLst/>
                          <a:latin typeface="Arial"/>
                          <a:ea typeface="Arial"/>
                          <a:cs typeface="Arial"/>
                          <a:sym typeface="Arial"/>
                        </a:rPr>
                        <a:t>Spécifications des besoins </a:t>
                      </a:r>
                      <a:endParaRPr lang="fr-FR" sz="1800" b="1" dirty="0">
                        <a:effectLst/>
                      </a:endParaRPr>
                    </a:p>
                  </a:txBody>
                  <a:tcPr>
                    <a:solidFill>
                      <a:schemeClr val="tx1">
                        <a:lumMod val="75000"/>
                      </a:schemeClr>
                    </a:solidFill>
                  </a:tcPr>
                </a:tc>
                <a:tc hMerge="1">
                  <a:txBody>
                    <a:bodyPr/>
                    <a:lstStyle/>
                    <a:p>
                      <a:endParaRPr lang="fr-FR" dirty="0"/>
                    </a:p>
                  </a:txBody>
                  <a:tcPr/>
                </a:tc>
                <a:extLst>
                  <a:ext uri="{0D108BD9-81ED-4DB2-BD59-A6C34878D82A}">
                    <a16:rowId xmlns:a16="http://schemas.microsoft.com/office/drawing/2014/main" val="1504997516"/>
                  </a:ext>
                </a:extLst>
              </a:tr>
              <a:tr h="4415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600" b="0" i="0" u="sng" strike="noStrike" cap="none" dirty="0">
                          <a:solidFill>
                            <a:srgbClr val="000000"/>
                          </a:solidFill>
                          <a:effectLst/>
                          <a:latin typeface="Arial"/>
                          <a:ea typeface="Arial"/>
                          <a:cs typeface="Arial"/>
                          <a:sym typeface="Arial"/>
                        </a:rPr>
                        <a:t>Besoins fonctionnels</a:t>
                      </a:r>
                      <a:endParaRPr lang="fr-FR" sz="1600" u="sng" dirty="0"/>
                    </a:p>
                  </a:txBody>
                  <a:tcPr>
                    <a:solidFill>
                      <a:schemeClr val="tx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fr-FR" sz="1600" b="0" i="0" u="sng" strike="noStrike" cap="none" dirty="0">
                          <a:solidFill>
                            <a:srgbClr val="000000"/>
                          </a:solidFill>
                          <a:effectLst/>
                          <a:latin typeface="Arial"/>
                          <a:ea typeface="Arial"/>
                          <a:cs typeface="Arial"/>
                          <a:sym typeface="Arial"/>
                        </a:rPr>
                        <a:t>Besoins non fonctionnels</a:t>
                      </a:r>
                      <a:endParaRPr lang="fr-FR" sz="1600" b="0" u="sng" dirty="0"/>
                    </a:p>
                  </a:txBody>
                  <a:tcPr>
                    <a:solidFill>
                      <a:schemeClr val="tx1"/>
                    </a:solidFill>
                  </a:tcPr>
                </a:tc>
                <a:extLst>
                  <a:ext uri="{0D108BD9-81ED-4DB2-BD59-A6C34878D82A}">
                    <a16:rowId xmlns:a16="http://schemas.microsoft.com/office/drawing/2014/main" val="318835060"/>
                  </a:ext>
                </a:extLst>
              </a:tr>
              <a:tr h="362697">
                <a:tc>
                  <a:txBody>
                    <a:bodyPr/>
                    <a:lstStyle/>
                    <a:p>
                      <a:r>
                        <a:rPr lang="fr-FR" sz="1400" dirty="0">
                          <a:latin typeface="+mj-lt"/>
                          <a:cs typeface="Times New Roman" panose="02020603050405020304" pitchFamily="18" charset="0"/>
                        </a:rPr>
                        <a:t>Saisie du Texte</a:t>
                      </a:r>
                    </a:p>
                  </a:txBody>
                  <a:tcPr/>
                </a:tc>
                <a:tc>
                  <a:txBody>
                    <a:bodyPr/>
                    <a:lstStyle/>
                    <a:p>
                      <a:pPr marL="0" indent="0">
                        <a:buFont typeface="Arial" panose="020B0604020202020204" pitchFamily="34" charset="0"/>
                        <a:buNone/>
                      </a:pPr>
                      <a:r>
                        <a:rPr lang="fr-FR" sz="1400" b="0" i="0" u="none" strike="noStrike" cap="none" dirty="0">
                          <a:solidFill>
                            <a:srgbClr val="000000"/>
                          </a:solidFill>
                          <a:effectLst/>
                          <a:latin typeface="+mj-lt"/>
                          <a:ea typeface="Arial"/>
                          <a:cs typeface="Times New Roman" panose="02020603050405020304" pitchFamily="18" charset="0"/>
                          <a:sym typeface="Arial"/>
                        </a:rPr>
                        <a:t>Performance</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3074999776"/>
                  </a:ext>
                </a:extLst>
              </a:tr>
              <a:tr h="378798">
                <a:tc>
                  <a:txBody>
                    <a:bodyPr/>
                    <a:lstStyle/>
                    <a:p>
                      <a:r>
                        <a:rPr lang="fr-FR" sz="1400" dirty="0">
                          <a:latin typeface="+mj-lt"/>
                          <a:cs typeface="Times New Roman" panose="02020603050405020304" pitchFamily="18" charset="0"/>
                        </a:rPr>
                        <a:t>Prétraitement du Texte </a:t>
                      </a: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Scalabilité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948053345"/>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0" i="0" u="none" strike="noStrike" cap="none" dirty="0">
                          <a:solidFill>
                            <a:srgbClr val="000000"/>
                          </a:solidFill>
                          <a:effectLst/>
                          <a:latin typeface="+mj-lt"/>
                          <a:ea typeface="Arial"/>
                          <a:cs typeface="Times New Roman" panose="02020603050405020304" pitchFamily="18" charset="0"/>
                          <a:sym typeface="Arial"/>
                        </a:rPr>
                        <a:t>Personnalisation de la synthèse vocale </a:t>
                      </a:r>
                      <a:endParaRPr lang="fr-FR" sz="1400" b="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Sécurité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3648756131"/>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dirty="0">
                          <a:latin typeface="+mj-lt"/>
                          <a:cs typeface="Times New Roman" panose="02020603050405020304" pitchFamily="18" charset="0"/>
                        </a:rPr>
                        <a:t>Création de l’API</a:t>
                      </a:r>
                      <a:endParaRPr lang="fr-FR" sz="1400" b="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Fiabilité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1208188506"/>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dirty="0">
                          <a:latin typeface="+mj-lt"/>
                          <a:cs typeface="Times New Roman" panose="02020603050405020304" pitchFamily="18" charset="0"/>
                        </a:rPr>
                        <a:t>Interface </a:t>
                      </a:r>
                      <a:r>
                        <a:rPr lang="fr-FR" sz="1400" dirty="0">
                          <a:effectLst/>
                          <a:latin typeface="+mj-lt"/>
                          <a:ea typeface="Aptos" panose="020B0004020202020204" pitchFamily="34" charset="0"/>
                          <a:cs typeface="Times New Roman" panose="02020603050405020304" pitchFamily="18" charset="0"/>
                        </a:rPr>
                        <a:t>utilisateur</a:t>
                      </a:r>
                      <a:endParaRPr lang="fr-FR" sz="1400" b="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Utilisabilité</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4233223163"/>
                  </a:ext>
                </a:extLst>
              </a:tr>
              <a:tr h="441509">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fr-FR" sz="1400" b="0" i="0" u="none" strike="noStrike" cap="none" dirty="0">
                          <a:solidFill>
                            <a:srgbClr val="000000"/>
                          </a:solidFill>
                          <a:effectLst/>
                          <a:latin typeface="+mj-lt"/>
                          <a:ea typeface="Arial"/>
                          <a:cs typeface="Times New Roman" panose="02020603050405020304" pitchFamily="18" charset="0"/>
                          <a:sym typeface="Arial"/>
                        </a:rPr>
                        <a:t>Gestion de la sortie audio </a:t>
                      </a:r>
                      <a:endParaRPr lang="fr-FR" sz="1400" b="0" dirty="0">
                        <a:latin typeface="+mj-lt"/>
                        <a:cs typeface="Times New Roman" panose="02020603050405020304" pitchFamily="18" charset="0"/>
                      </a:endParaRPr>
                    </a:p>
                    <a:p>
                      <a:endParaRPr lang="fr-FR" sz="1400" dirty="0">
                        <a:latin typeface="+mj-lt"/>
                        <a:cs typeface="Times New Roman" panose="02020603050405020304" pitchFamily="18" charset="0"/>
                      </a:endParaRPr>
                    </a:p>
                  </a:txBody>
                  <a:tcPr/>
                </a:tc>
                <a:tc>
                  <a:txBody>
                    <a:bodyPr/>
                    <a:lstStyle/>
                    <a:p>
                      <a:r>
                        <a:rPr lang="fr-FR" sz="1400" b="0" i="0" u="none" strike="noStrike" cap="none" dirty="0">
                          <a:solidFill>
                            <a:srgbClr val="000000"/>
                          </a:solidFill>
                          <a:effectLst/>
                          <a:latin typeface="+mj-lt"/>
                          <a:ea typeface="Arial"/>
                          <a:cs typeface="Times New Roman" panose="02020603050405020304" pitchFamily="18" charset="0"/>
                          <a:sym typeface="Arial"/>
                        </a:rPr>
                        <a:t>Maintenance</a:t>
                      </a:r>
                      <a:endParaRPr lang="fr-FR" sz="1400" dirty="0">
                        <a:latin typeface="+mj-lt"/>
                        <a:cs typeface="Times New Roman" panose="02020603050405020304" pitchFamily="18" charset="0"/>
                      </a:endParaRPr>
                    </a:p>
                  </a:txBody>
                  <a:tcPr/>
                </a:tc>
                <a:extLst>
                  <a:ext uri="{0D108BD9-81ED-4DB2-BD59-A6C34878D82A}">
                    <a16:rowId xmlns:a16="http://schemas.microsoft.com/office/drawing/2014/main" val="2420315972"/>
                  </a:ext>
                </a:extLst>
              </a:tr>
            </a:tbl>
          </a:graphicData>
        </a:graphic>
      </p:graphicFrame>
      <p:graphicFrame>
        <p:nvGraphicFramePr>
          <p:cNvPr id="8" name="Diagramme 7">
            <a:extLst>
              <a:ext uri="{FF2B5EF4-FFF2-40B4-BE49-F238E27FC236}">
                <a16:creationId xmlns:a16="http://schemas.microsoft.com/office/drawing/2014/main" id="{820F6061-C615-533A-4CD9-9EB50942F473}"/>
              </a:ext>
            </a:extLst>
          </p:cNvPr>
          <p:cNvGraphicFramePr/>
          <p:nvPr>
            <p:extLst>
              <p:ext uri="{D42A27DB-BD31-4B8C-83A1-F6EECF244321}">
                <p14:modId xmlns:p14="http://schemas.microsoft.com/office/powerpoint/2010/main" val="1660869589"/>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49213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CD59854-6295-C66A-3562-5584DECC5328}"/>
              </a:ext>
            </a:extLst>
          </p:cNvPr>
          <p:cNvSpPr>
            <a:spLocks noGrp="1"/>
          </p:cNvSpPr>
          <p:nvPr>
            <p:ph type="title"/>
          </p:nvPr>
        </p:nvSpPr>
        <p:spPr>
          <a:xfrm>
            <a:off x="874682" y="788662"/>
            <a:ext cx="7704000" cy="508124"/>
          </a:xfrm>
        </p:spPr>
        <p:txBody>
          <a:bodyPr/>
          <a:lstStyle/>
          <a:p>
            <a:pPr algn="ctr"/>
            <a:r>
              <a:rPr lang="fr-FR" sz="2400" dirty="0">
                <a:solidFill>
                  <a:srgbClr val="000000"/>
                </a:solidFill>
                <a:effectLst/>
                <a:latin typeface="Bebas Neue" panose="020B0606020202050201" pitchFamily="34" charset="0"/>
                <a:ea typeface="Aptos" panose="020B0004020202020204" pitchFamily="34" charset="0"/>
              </a:rPr>
              <a:t>Diagramme de cas d’utilisation </a:t>
            </a:r>
            <a:endParaRPr lang="fr-FR" sz="3600" dirty="0">
              <a:solidFill>
                <a:srgbClr val="000000"/>
              </a:solidFill>
              <a:latin typeface="Bebas Neue" panose="020B0606020202050201" pitchFamily="34" charset="0"/>
            </a:endParaRPr>
          </a:p>
        </p:txBody>
      </p:sp>
      <p:pic>
        <p:nvPicPr>
          <p:cNvPr id="4" name="Image 3" descr="Une image contenant diagramme, ligne, capture d’écran, texte">
            <a:extLst>
              <a:ext uri="{FF2B5EF4-FFF2-40B4-BE49-F238E27FC236}">
                <a16:creationId xmlns:a16="http://schemas.microsoft.com/office/drawing/2014/main" id="{731241BF-F7A6-B5F2-75A7-DC3B3C165339}"/>
              </a:ext>
            </a:extLst>
          </p:cNvPr>
          <p:cNvPicPr>
            <a:picLocks noChangeAspect="1"/>
          </p:cNvPicPr>
          <p:nvPr/>
        </p:nvPicPr>
        <p:blipFill>
          <a:blip r:embed="rId3"/>
          <a:stretch>
            <a:fillRect/>
          </a:stretch>
        </p:blipFill>
        <p:spPr>
          <a:xfrm>
            <a:off x="241070" y="1296786"/>
            <a:ext cx="8695112" cy="3599410"/>
          </a:xfrm>
          <a:prstGeom prst="rect">
            <a:avLst/>
          </a:prstGeom>
        </p:spPr>
      </p:pic>
      <p:graphicFrame>
        <p:nvGraphicFramePr>
          <p:cNvPr id="5" name="Diagramme 4">
            <a:extLst>
              <a:ext uri="{FF2B5EF4-FFF2-40B4-BE49-F238E27FC236}">
                <a16:creationId xmlns:a16="http://schemas.microsoft.com/office/drawing/2014/main" id="{BBC2AEBB-04B1-E5F6-67DC-5D5498489D28}"/>
              </a:ext>
            </a:extLst>
          </p:cNvPr>
          <p:cNvGraphicFramePr/>
          <p:nvPr>
            <p:extLst>
              <p:ext uri="{D42A27DB-BD31-4B8C-83A1-F6EECF244321}">
                <p14:modId xmlns:p14="http://schemas.microsoft.com/office/powerpoint/2010/main" val="1258340633"/>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010633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9DB43ED-622E-32AC-B9F0-7439ADF42560}"/>
              </a:ext>
            </a:extLst>
          </p:cNvPr>
          <p:cNvSpPr>
            <a:spLocks noGrp="1"/>
          </p:cNvSpPr>
          <p:nvPr>
            <p:ph type="title"/>
          </p:nvPr>
        </p:nvSpPr>
        <p:spPr>
          <a:xfrm>
            <a:off x="596637" y="867847"/>
            <a:ext cx="7704000" cy="707700"/>
          </a:xfrm>
        </p:spPr>
        <p:txBody>
          <a:bodyPr/>
          <a:lstStyle/>
          <a:p>
            <a:pPr algn="ctr"/>
            <a:r>
              <a:rPr lang="fr-FR" sz="2400" dirty="0">
                <a:solidFill>
                  <a:srgbClr val="000000"/>
                </a:solidFill>
                <a:effectLst/>
                <a:latin typeface="Bebas Neue" panose="020B0606020202050201" pitchFamily="34" charset="0"/>
                <a:ea typeface="Aptos" panose="020B0004020202020204" pitchFamily="34" charset="0"/>
              </a:rPr>
              <a:t>Diagramme de séquence </a:t>
            </a:r>
            <a:endParaRPr lang="fr-FR" sz="4800" dirty="0">
              <a:solidFill>
                <a:srgbClr val="000000"/>
              </a:solidFill>
              <a:latin typeface="Bebas Neue" panose="020B0606020202050201" pitchFamily="34" charset="0"/>
            </a:endParaRPr>
          </a:p>
        </p:txBody>
      </p:sp>
      <p:graphicFrame>
        <p:nvGraphicFramePr>
          <p:cNvPr id="4" name="Diagramme 3">
            <a:extLst>
              <a:ext uri="{FF2B5EF4-FFF2-40B4-BE49-F238E27FC236}">
                <a16:creationId xmlns:a16="http://schemas.microsoft.com/office/drawing/2014/main" id="{E2294F12-2E1C-ED04-5F26-62A4185E2AB8}"/>
              </a:ext>
            </a:extLst>
          </p:cNvPr>
          <p:cNvGraphicFramePr/>
          <p:nvPr>
            <p:extLst>
              <p:ext uri="{D42A27DB-BD31-4B8C-83A1-F6EECF244321}">
                <p14:modId xmlns:p14="http://schemas.microsoft.com/office/powerpoint/2010/main" val="1240557000"/>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descr="Une image contenant texte, capture d’écran, nombre, ligne&#10;&#10;Description générée automatiquement">
            <a:extLst>
              <a:ext uri="{FF2B5EF4-FFF2-40B4-BE49-F238E27FC236}">
                <a16:creationId xmlns:a16="http://schemas.microsoft.com/office/drawing/2014/main" id="{F457C51C-C518-D345-4ACC-B68DB37F1F95}"/>
              </a:ext>
            </a:extLst>
          </p:cNvPr>
          <p:cNvPicPr>
            <a:picLocks noChangeAspect="1"/>
          </p:cNvPicPr>
          <p:nvPr/>
        </p:nvPicPr>
        <p:blipFill>
          <a:blip r:embed="rId8"/>
          <a:stretch>
            <a:fillRect/>
          </a:stretch>
        </p:blipFill>
        <p:spPr>
          <a:xfrm>
            <a:off x="1022467" y="1349433"/>
            <a:ext cx="7278170" cy="3558540"/>
          </a:xfrm>
          <a:prstGeom prst="rect">
            <a:avLst/>
          </a:prstGeom>
        </p:spPr>
      </p:pic>
    </p:spTree>
    <p:extLst>
      <p:ext uri="{BB962C8B-B14F-4D97-AF65-F5344CB8AC3E}">
        <p14:creationId xmlns:p14="http://schemas.microsoft.com/office/powerpoint/2010/main" val="3770059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D2C36E1-2784-5680-5FE6-099C0C25A15D}"/>
              </a:ext>
            </a:extLst>
          </p:cNvPr>
          <p:cNvSpPr>
            <a:spLocks noGrp="1"/>
          </p:cNvSpPr>
          <p:nvPr>
            <p:ph type="title"/>
          </p:nvPr>
        </p:nvSpPr>
        <p:spPr>
          <a:xfrm>
            <a:off x="625300" y="731519"/>
            <a:ext cx="7704000" cy="441622"/>
          </a:xfrm>
        </p:spPr>
        <p:txBody>
          <a:bodyPr/>
          <a:lstStyle/>
          <a:p>
            <a:pPr algn="ctr"/>
            <a:r>
              <a:rPr lang="fr-FR" sz="2400" dirty="0">
                <a:solidFill>
                  <a:srgbClr val="000000"/>
                </a:solidFill>
                <a:effectLst/>
                <a:latin typeface="Bebas Neue" panose="020B0606020202050201" pitchFamily="34" charset="0"/>
                <a:ea typeface="Aptos" panose="020B0004020202020204" pitchFamily="34" charset="0"/>
              </a:rPr>
              <a:t>Diagramme d'activité</a:t>
            </a:r>
            <a:endParaRPr lang="fr-FR" sz="5400" dirty="0">
              <a:solidFill>
                <a:srgbClr val="000000"/>
              </a:solidFill>
              <a:latin typeface="Bebas Neue" panose="020B0606020202050201" pitchFamily="34" charset="0"/>
            </a:endParaRPr>
          </a:p>
        </p:txBody>
      </p:sp>
      <p:graphicFrame>
        <p:nvGraphicFramePr>
          <p:cNvPr id="4" name="Diagramme 3">
            <a:extLst>
              <a:ext uri="{FF2B5EF4-FFF2-40B4-BE49-F238E27FC236}">
                <a16:creationId xmlns:a16="http://schemas.microsoft.com/office/drawing/2014/main" id="{B785A297-F862-61E7-8BEA-9B176D3589BA}"/>
              </a:ext>
            </a:extLst>
          </p:cNvPr>
          <p:cNvGraphicFramePr/>
          <p:nvPr>
            <p:extLst>
              <p:ext uri="{D42A27DB-BD31-4B8C-83A1-F6EECF244321}">
                <p14:modId xmlns:p14="http://schemas.microsoft.com/office/powerpoint/2010/main" val="233792015"/>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Image 4" descr="Une image contenant texte, diagramme, capture d’écran, ligne&#10;&#10;Description générée automatiquement">
            <a:extLst>
              <a:ext uri="{FF2B5EF4-FFF2-40B4-BE49-F238E27FC236}">
                <a16:creationId xmlns:a16="http://schemas.microsoft.com/office/drawing/2014/main" id="{6CD9E321-FAD8-D177-1867-B3E7708827B6}"/>
              </a:ext>
            </a:extLst>
          </p:cNvPr>
          <p:cNvPicPr>
            <a:picLocks noChangeAspect="1"/>
          </p:cNvPicPr>
          <p:nvPr/>
        </p:nvPicPr>
        <p:blipFill>
          <a:blip r:embed="rId8"/>
          <a:stretch>
            <a:fillRect/>
          </a:stretch>
        </p:blipFill>
        <p:spPr>
          <a:xfrm>
            <a:off x="1596044" y="1173141"/>
            <a:ext cx="6176356" cy="3810458"/>
          </a:xfrm>
          <a:prstGeom prst="rect">
            <a:avLst/>
          </a:prstGeom>
        </p:spPr>
      </p:pic>
    </p:spTree>
    <p:extLst>
      <p:ext uri="{BB962C8B-B14F-4D97-AF65-F5344CB8AC3E}">
        <p14:creationId xmlns:p14="http://schemas.microsoft.com/office/powerpoint/2010/main" val="1580241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a:t>
            </a:r>
            <a:r>
              <a:rPr lang="en" dirty="0">
                <a:solidFill>
                  <a:srgbClr val="000000"/>
                </a:solidFill>
              </a:rPr>
              <a:t>5</a:t>
            </a:r>
            <a:endParaRPr b="1" dirty="0">
              <a:solidFill>
                <a:srgbClr val="000000"/>
              </a:solidFill>
            </a:endParaRPr>
          </a:p>
        </p:txBody>
      </p:sp>
      <p:sp>
        <p:nvSpPr>
          <p:cNvPr id="520" name="Google Shape;520;p70"/>
          <p:cNvSpPr txBox="1">
            <a:spLocks noGrp="1"/>
          </p:cNvSpPr>
          <p:nvPr>
            <p:ph type="title" idx="2"/>
          </p:nvPr>
        </p:nvSpPr>
        <p:spPr>
          <a:xfrm>
            <a:off x="3541234" y="1867572"/>
            <a:ext cx="5800125" cy="1408356"/>
          </a:xfrm>
          <a:prstGeom prst="rect">
            <a:avLst/>
          </a:prstGeom>
        </p:spPr>
        <p:txBody>
          <a:bodyPr spcFirstLastPara="1" wrap="square" lIns="91425" tIns="91425" rIns="91425" bIns="91425" anchor="t" anchorCtr="0">
            <a:noAutofit/>
          </a:bodyPr>
          <a:lstStyle/>
          <a:p>
            <a:pPr lvl="0" algn="ctr"/>
            <a:r>
              <a:rPr lang="en-US" sz="7200" dirty="0">
                <a:solidFill>
                  <a:srgbClr val="000000"/>
                </a:solidFill>
                <a:latin typeface="Bebas Neue" panose="020B0606020202050201" pitchFamily="34" charset="0"/>
                <a:cs typeface="Times New Roman" panose="02020603050405020304" pitchFamily="18" charset="0"/>
              </a:rPr>
              <a:t>Mise </a:t>
            </a:r>
            <a:r>
              <a:rPr lang="en-US" sz="7200" dirty="0" err="1">
                <a:solidFill>
                  <a:srgbClr val="000000"/>
                </a:solidFill>
                <a:latin typeface="Bebas Neue" panose="020B0606020202050201" pitchFamily="34" charset="0"/>
                <a:cs typeface="Times New Roman" panose="02020603050405020304" pitchFamily="18" charset="0"/>
              </a:rPr>
              <a:t>en</a:t>
            </a:r>
            <a:r>
              <a:rPr lang="en-US" sz="7200" dirty="0">
                <a:solidFill>
                  <a:srgbClr val="000000"/>
                </a:solidFill>
                <a:latin typeface="Bebas Neue" panose="020B0606020202050201" pitchFamily="34" charset="0"/>
                <a:cs typeface="Times New Roman" panose="02020603050405020304" pitchFamily="18" charset="0"/>
              </a:rPr>
              <a:t> </a:t>
            </a:r>
            <a:r>
              <a:rPr lang="en-US" sz="7200" dirty="0" err="1">
                <a:solidFill>
                  <a:srgbClr val="000000"/>
                </a:solidFill>
                <a:latin typeface="Bebas Neue" panose="020B0606020202050201" pitchFamily="34" charset="0"/>
                <a:cs typeface="Times New Roman" panose="02020603050405020304" pitchFamily="18" charset="0"/>
              </a:rPr>
              <a:t>Œuvre</a:t>
            </a:r>
            <a:endParaRPr lang="fr-FR" sz="7200" dirty="0">
              <a:solidFill>
                <a:srgbClr val="000000"/>
              </a:solidFill>
              <a:latin typeface="Bebas Neue" panose="020B0606020202050201" pitchFamily="34" charset="0"/>
              <a:cs typeface="Times New Roman" panose="02020603050405020304" pitchFamily="18" charset="0"/>
            </a:endParaRPr>
          </a:p>
        </p:txBody>
      </p:sp>
      <p:graphicFrame>
        <p:nvGraphicFramePr>
          <p:cNvPr id="2" name="Diagramme 1">
            <a:extLst>
              <a:ext uri="{FF2B5EF4-FFF2-40B4-BE49-F238E27FC236}">
                <a16:creationId xmlns:a16="http://schemas.microsoft.com/office/drawing/2014/main" id="{99B4B1B0-8CCD-48BB-A866-E2C007B82BF0}"/>
              </a:ext>
            </a:extLst>
          </p:cNvPr>
          <p:cNvGraphicFramePr/>
          <p:nvPr>
            <p:extLst>
              <p:ext uri="{D42A27DB-BD31-4B8C-83A1-F6EECF244321}">
                <p14:modId xmlns:p14="http://schemas.microsoft.com/office/powerpoint/2010/main" val="1509351725"/>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ZoneTexte 3">
            <a:extLst>
              <a:ext uri="{FF2B5EF4-FFF2-40B4-BE49-F238E27FC236}">
                <a16:creationId xmlns:a16="http://schemas.microsoft.com/office/drawing/2014/main" id="{EB6B83CA-FDFA-BA3D-A5C5-F742B3323E68}"/>
              </a:ext>
            </a:extLst>
          </p:cNvPr>
          <p:cNvSpPr txBox="1"/>
          <p:nvPr/>
        </p:nvSpPr>
        <p:spPr>
          <a:xfrm>
            <a:off x="3715400" y="3275928"/>
            <a:ext cx="4692534" cy="738664"/>
          </a:xfrm>
          <a:prstGeom prst="rect">
            <a:avLst/>
          </a:prstGeom>
          <a:noFill/>
        </p:spPr>
        <p:txBody>
          <a:bodyPr wrap="square">
            <a:spAutoFit/>
          </a:bodyPr>
          <a:lstStyle/>
          <a:p>
            <a:pPr marL="171450" lvl="0" indent="-171450" algn="l" rtl="0">
              <a:spcBef>
                <a:spcPts val="0"/>
              </a:spcBef>
              <a:spcAft>
                <a:spcPts val="0"/>
              </a:spcAft>
              <a:buFont typeface="Arial" panose="020B0604020202020204" pitchFamily="34" charset="0"/>
              <a:buChar char="•"/>
            </a:pPr>
            <a:r>
              <a:rPr lang="fr-CA" sz="1400" dirty="0">
                <a:solidFill>
                  <a:srgbClr val="000000"/>
                </a:solidFill>
              </a:rPr>
              <a:t>Architecture fonctionnelle</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Choix technologiques</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Présentation détaillée de l'application</a:t>
            </a:r>
          </a:p>
        </p:txBody>
      </p:sp>
    </p:spTree>
    <p:extLst>
      <p:ext uri="{BB962C8B-B14F-4D97-AF65-F5344CB8AC3E}">
        <p14:creationId xmlns:p14="http://schemas.microsoft.com/office/powerpoint/2010/main" val="1354589835"/>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F861615-0370-4AE8-ABE1-4D30097F1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476" y="1155471"/>
            <a:ext cx="8587048" cy="3771967"/>
          </a:xfrm>
          <a:prstGeom prst="rect">
            <a:avLst/>
          </a:prstGeom>
          <a:noFill/>
          <a:extLst>
            <a:ext uri="{909E8E84-426E-40DD-AFC4-6F175D3DCCD1}">
              <a14:hiddenFill xmlns:a14="http://schemas.microsoft.com/office/drawing/2010/main">
                <a:solidFill>
                  <a:srgbClr val="FFFFFF"/>
                </a:solidFill>
              </a14:hiddenFill>
            </a:ext>
          </a:extLst>
        </p:spPr>
      </p:pic>
      <p:sp>
        <p:nvSpPr>
          <p:cNvPr id="3" name="Titre 2">
            <a:extLst>
              <a:ext uri="{FF2B5EF4-FFF2-40B4-BE49-F238E27FC236}">
                <a16:creationId xmlns:a16="http://schemas.microsoft.com/office/drawing/2014/main" id="{F683FF5B-3D09-789E-1F7E-AB6FD2DB6FDA}"/>
              </a:ext>
            </a:extLst>
          </p:cNvPr>
          <p:cNvSpPr>
            <a:spLocks noGrp="1"/>
          </p:cNvSpPr>
          <p:nvPr>
            <p:ph type="title"/>
          </p:nvPr>
        </p:nvSpPr>
        <p:spPr>
          <a:xfrm>
            <a:off x="641926" y="714896"/>
            <a:ext cx="7704000" cy="440575"/>
          </a:xfrm>
          <a:solidFill>
            <a:schemeClr val="bg2"/>
          </a:solidFill>
          <a:ln>
            <a:solidFill>
              <a:schemeClr val="bg1"/>
            </a:solidFill>
          </a:ln>
        </p:spPr>
        <p:txBody>
          <a:bodyPr/>
          <a:lstStyle/>
          <a:p>
            <a:pPr algn="ctr"/>
            <a:r>
              <a:rPr lang="en-US" sz="3200" dirty="0">
                <a:solidFill>
                  <a:srgbClr val="000000"/>
                </a:solidFill>
              </a:rPr>
              <a:t>Architecture </a:t>
            </a:r>
            <a:r>
              <a:rPr lang="en-US" sz="3200" dirty="0" err="1">
                <a:solidFill>
                  <a:srgbClr val="000000"/>
                </a:solidFill>
              </a:rPr>
              <a:t>Fonctionnelle</a:t>
            </a:r>
            <a:r>
              <a:rPr lang="en-US" sz="3200" dirty="0">
                <a:solidFill>
                  <a:srgbClr val="000000"/>
                </a:solidFill>
              </a:rPr>
              <a:t> </a:t>
            </a:r>
            <a:endParaRPr lang="fr-FR" sz="3200" dirty="0">
              <a:solidFill>
                <a:srgbClr val="000000"/>
              </a:solidFill>
            </a:endParaRPr>
          </a:p>
        </p:txBody>
      </p:sp>
      <p:graphicFrame>
        <p:nvGraphicFramePr>
          <p:cNvPr id="4" name="Diagramme 3">
            <a:extLst>
              <a:ext uri="{FF2B5EF4-FFF2-40B4-BE49-F238E27FC236}">
                <a16:creationId xmlns:a16="http://schemas.microsoft.com/office/drawing/2014/main" id="{77B0B9EE-F139-B63C-7270-0ACA6BB58813}"/>
              </a:ext>
            </a:extLst>
          </p:cNvPr>
          <p:cNvGraphicFramePr/>
          <p:nvPr>
            <p:extLst>
              <p:ext uri="{D42A27DB-BD31-4B8C-83A1-F6EECF244321}">
                <p14:modId xmlns:p14="http://schemas.microsoft.com/office/powerpoint/2010/main" val="2661322325"/>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02564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8BE4937-1A80-67D2-14F7-618B3AA45CE5}"/>
              </a:ext>
            </a:extLst>
          </p:cNvPr>
          <p:cNvSpPr>
            <a:spLocks noGrp="1"/>
          </p:cNvSpPr>
          <p:nvPr>
            <p:ph type="title"/>
          </p:nvPr>
        </p:nvSpPr>
        <p:spPr>
          <a:xfrm>
            <a:off x="677380" y="696942"/>
            <a:ext cx="7704000" cy="707700"/>
          </a:xfrm>
          <a:solidFill>
            <a:schemeClr val="bg2"/>
          </a:solidFill>
          <a:ln>
            <a:solidFill>
              <a:schemeClr val="bg1"/>
            </a:solidFill>
          </a:ln>
        </p:spPr>
        <p:txBody>
          <a:bodyPr/>
          <a:lstStyle/>
          <a:p>
            <a:pPr algn="ctr"/>
            <a:r>
              <a:rPr lang="en-US" sz="3500" dirty="0">
                <a:solidFill>
                  <a:srgbClr val="000000"/>
                </a:solidFill>
              </a:rPr>
              <a:t>Choix des technologies</a:t>
            </a:r>
            <a:endParaRPr lang="fr-FR" sz="3500" dirty="0">
              <a:solidFill>
                <a:srgbClr val="000000"/>
              </a:solidFill>
            </a:endParaRPr>
          </a:p>
        </p:txBody>
      </p:sp>
      <p:pic>
        <p:nvPicPr>
          <p:cNvPr id="4" name="Image 3">
            <a:extLst>
              <a:ext uri="{FF2B5EF4-FFF2-40B4-BE49-F238E27FC236}">
                <a16:creationId xmlns:a16="http://schemas.microsoft.com/office/drawing/2014/main" id="{F0CC014C-7F8C-44DD-0FAA-2EA23CE61A15}"/>
              </a:ext>
            </a:extLst>
          </p:cNvPr>
          <p:cNvPicPr>
            <a:picLocks noChangeAspect="1"/>
          </p:cNvPicPr>
          <p:nvPr/>
        </p:nvPicPr>
        <p:blipFill>
          <a:blip r:embed="rId3"/>
          <a:stretch>
            <a:fillRect/>
          </a:stretch>
        </p:blipFill>
        <p:spPr>
          <a:xfrm>
            <a:off x="3388270" y="1358575"/>
            <a:ext cx="2545498" cy="457231"/>
          </a:xfrm>
          <a:prstGeom prst="rect">
            <a:avLst/>
          </a:prstGeom>
        </p:spPr>
      </p:pic>
      <p:pic>
        <p:nvPicPr>
          <p:cNvPr id="5" name="Image 4">
            <a:extLst>
              <a:ext uri="{FF2B5EF4-FFF2-40B4-BE49-F238E27FC236}">
                <a16:creationId xmlns:a16="http://schemas.microsoft.com/office/drawing/2014/main" id="{FE6473E2-E590-5825-DBEC-4E3A17A4E656}"/>
              </a:ext>
            </a:extLst>
          </p:cNvPr>
          <p:cNvPicPr>
            <a:picLocks noChangeAspect="1"/>
          </p:cNvPicPr>
          <p:nvPr/>
        </p:nvPicPr>
        <p:blipFill>
          <a:blip r:embed="rId4"/>
          <a:stretch>
            <a:fillRect/>
          </a:stretch>
        </p:blipFill>
        <p:spPr>
          <a:xfrm>
            <a:off x="7280059" y="1980370"/>
            <a:ext cx="1265203" cy="707700"/>
          </a:xfrm>
          <a:prstGeom prst="rect">
            <a:avLst/>
          </a:prstGeom>
        </p:spPr>
      </p:pic>
      <p:pic>
        <p:nvPicPr>
          <p:cNvPr id="6" name="Image 5">
            <a:extLst>
              <a:ext uri="{FF2B5EF4-FFF2-40B4-BE49-F238E27FC236}">
                <a16:creationId xmlns:a16="http://schemas.microsoft.com/office/drawing/2014/main" id="{EB13AE84-856D-5B55-7F6F-332269F96E8C}"/>
              </a:ext>
            </a:extLst>
          </p:cNvPr>
          <p:cNvPicPr>
            <a:picLocks noChangeAspect="1"/>
          </p:cNvPicPr>
          <p:nvPr/>
        </p:nvPicPr>
        <p:blipFill>
          <a:blip r:embed="rId5"/>
          <a:stretch>
            <a:fillRect/>
          </a:stretch>
        </p:blipFill>
        <p:spPr>
          <a:xfrm>
            <a:off x="6648733" y="3839028"/>
            <a:ext cx="1896529" cy="798726"/>
          </a:xfrm>
          <a:prstGeom prst="rect">
            <a:avLst/>
          </a:prstGeom>
        </p:spPr>
      </p:pic>
      <p:pic>
        <p:nvPicPr>
          <p:cNvPr id="7" name="Image 6">
            <a:extLst>
              <a:ext uri="{FF2B5EF4-FFF2-40B4-BE49-F238E27FC236}">
                <a16:creationId xmlns:a16="http://schemas.microsoft.com/office/drawing/2014/main" id="{7BEC697D-2DE5-4097-DFC6-664E56B9D80F}"/>
              </a:ext>
            </a:extLst>
          </p:cNvPr>
          <p:cNvPicPr>
            <a:picLocks noChangeAspect="1"/>
          </p:cNvPicPr>
          <p:nvPr/>
        </p:nvPicPr>
        <p:blipFill>
          <a:blip r:embed="rId6"/>
          <a:stretch>
            <a:fillRect/>
          </a:stretch>
        </p:blipFill>
        <p:spPr>
          <a:xfrm>
            <a:off x="4012766" y="4238391"/>
            <a:ext cx="1155259" cy="798726"/>
          </a:xfrm>
          <a:prstGeom prst="rect">
            <a:avLst/>
          </a:prstGeom>
        </p:spPr>
      </p:pic>
      <p:pic>
        <p:nvPicPr>
          <p:cNvPr id="8" name="Image 7">
            <a:extLst>
              <a:ext uri="{FF2B5EF4-FFF2-40B4-BE49-F238E27FC236}">
                <a16:creationId xmlns:a16="http://schemas.microsoft.com/office/drawing/2014/main" id="{49C27DE2-583F-1748-AEAF-81238D48F754}"/>
              </a:ext>
            </a:extLst>
          </p:cNvPr>
          <p:cNvPicPr>
            <a:picLocks noChangeAspect="1"/>
          </p:cNvPicPr>
          <p:nvPr/>
        </p:nvPicPr>
        <p:blipFill>
          <a:blip r:embed="rId7"/>
          <a:stretch>
            <a:fillRect/>
          </a:stretch>
        </p:blipFill>
        <p:spPr>
          <a:xfrm>
            <a:off x="1206847" y="3827746"/>
            <a:ext cx="1635520" cy="707699"/>
          </a:xfrm>
          <a:prstGeom prst="rect">
            <a:avLst/>
          </a:prstGeom>
        </p:spPr>
      </p:pic>
      <p:pic>
        <p:nvPicPr>
          <p:cNvPr id="9" name="Image 8">
            <a:extLst>
              <a:ext uri="{FF2B5EF4-FFF2-40B4-BE49-F238E27FC236}">
                <a16:creationId xmlns:a16="http://schemas.microsoft.com/office/drawing/2014/main" id="{36FA534F-EF81-858E-2291-900C16BF771B}"/>
              </a:ext>
            </a:extLst>
          </p:cNvPr>
          <p:cNvPicPr>
            <a:picLocks noChangeAspect="1"/>
          </p:cNvPicPr>
          <p:nvPr/>
        </p:nvPicPr>
        <p:blipFill>
          <a:blip r:embed="rId8"/>
          <a:stretch>
            <a:fillRect/>
          </a:stretch>
        </p:blipFill>
        <p:spPr>
          <a:xfrm>
            <a:off x="1210303" y="1980370"/>
            <a:ext cx="1500926" cy="586967"/>
          </a:xfrm>
          <a:prstGeom prst="rect">
            <a:avLst/>
          </a:prstGeom>
        </p:spPr>
      </p:pic>
      <p:graphicFrame>
        <p:nvGraphicFramePr>
          <p:cNvPr id="10" name="Diagramme 9">
            <a:extLst>
              <a:ext uri="{FF2B5EF4-FFF2-40B4-BE49-F238E27FC236}">
                <a16:creationId xmlns:a16="http://schemas.microsoft.com/office/drawing/2014/main" id="{BB4BF6C1-855F-2887-DB38-2F535F1AE6AB}"/>
              </a:ext>
            </a:extLst>
          </p:cNvPr>
          <p:cNvGraphicFramePr/>
          <p:nvPr>
            <p:extLst>
              <p:ext uri="{D42A27DB-BD31-4B8C-83A1-F6EECF244321}">
                <p14:modId xmlns:p14="http://schemas.microsoft.com/office/powerpoint/2010/main" val="4075485531"/>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1" name="Image 10">
            <a:extLst>
              <a:ext uri="{FF2B5EF4-FFF2-40B4-BE49-F238E27FC236}">
                <a16:creationId xmlns:a16="http://schemas.microsoft.com/office/drawing/2014/main" id="{EB4E9089-2FE9-79F7-D431-D5BDB9D530B0}"/>
              </a:ext>
            </a:extLst>
          </p:cNvPr>
          <p:cNvPicPr>
            <a:picLocks noChangeAspect="1"/>
          </p:cNvPicPr>
          <p:nvPr/>
        </p:nvPicPr>
        <p:blipFill>
          <a:blip r:embed="rId14"/>
          <a:stretch>
            <a:fillRect/>
          </a:stretch>
        </p:blipFill>
        <p:spPr>
          <a:xfrm>
            <a:off x="2711229" y="2973845"/>
            <a:ext cx="1879166" cy="707699"/>
          </a:xfrm>
          <a:prstGeom prst="rect">
            <a:avLst/>
          </a:prstGeom>
        </p:spPr>
      </p:pic>
      <p:pic>
        <p:nvPicPr>
          <p:cNvPr id="13" name="Image 12">
            <a:extLst>
              <a:ext uri="{FF2B5EF4-FFF2-40B4-BE49-F238E27FC236}">
                <a16:creationId xmlns:a16="http://schemas.microsoft.com/office/drawing/2014/main" id="{7BBEA2BE-AF05-B133-67D2-FCD4D783764E}"/>
              </a:ext>
            </a:extLst>
          </p:cNvPr>
          <p:cNvPicPr>
            <a:picLocks noChangeAspect="1"/>
          </p:cNvPicPr>
          <p:nvPr/>
        </p:nvPicPr>
        <p:blipFill>
          <a:blip r:embed="rId15"/>
          <a:stretch>
            <a:fillRect/>
          </a:stretch>
        </p:blipFill>
        <p:spPr>
          <a:xfrm>
            <a:off x="4769567" y="1961490"/>
            <a:ext cx="1879166" cy="778846"/>
          </a:xfrm>
          <a:prstGeom prst="rect">
            <a:avLst/>
          </a:prstGeom>
        </p:spPr>
      </p:pic>
    </p:spTree>
    <p:extLst>
      <p:ext uri="{BB962C8B-B14F-4D97-AF65-F5344CB8AC3E}">
        <p14:creationId xmlns:p14="http://schemas.microsoft.com/office/powerpoint/2010/main" val="2908004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1000"/>
                                        <p:tgtEl>
                                          <p:spTgt spid="6"/>
                                        </p:tgtEl>
                                      </p:cBhvr>
                                    </p:animEffect>
                                    <p:anim calcmode="lin" valueType="num">
                                      <p:cBhvr>
                                        <p:cTn id="43" dur="1000" fill="hold"/>
                                        <p:tgtEl>
                                          <p:spTgt spid="6"/>
                                        </p:tgtEl>
                                        <p:attrNameLst>
                                          <p:attrName>ppt_x</p:attrName>
                                        </p:attrNameLst>
                                      </p:cBhvr>
                                      <p:tavLst>
                                        <p:tav tm="0">
                                          <p:val>
                                            <p:strVal val="#ppt_x"/>
                                          </p:val>
                                        </p:tav>
                                        <p:tav tm="100000">
                                          <p:val>
                                            <p:strVal val="#ppt_x"/>
                                          </p:val>
                                        </p:tav>
                                      </p:tavLst>
                                    </p:anim>
                                    <p:anim calcmode="lin" valueType="num">
                                      <p:cBhvr>
                                        <p:cTn id="4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1000"/>
                                        <p:tgtEl>
                                          <p:spTgt spid="7"/>
                                        </p:tgtEl>
                                      </p:cBhvr>
                                    </p:animEffect>
                                    <p:anim calcmode="lin" valueType="num">
                                      <p:cBhvr>
                                        <p:cTn id="50" dur="1000" fill="hold"/>
                                        <p:tgtEl>
                                          <p:spTgt spid="7"/>
                                        </p:tgtEl>
                                        <p:attrNameLst>
                                          <p:attrName>ppt_x</p:attrName>
                                        </p:attrNameLst>
                                      </p:cBhvr>
                                      <p:tavLst>
                                        <p:tav tm="0">
                                          <p:val>
                                            <p:strVal val="#ppt_x"/>
                                          </p:val>
                                        </p:tav>
                                        <p:tav tm="100000">
                                          <p:val>
                                            <p:strVal val="#ppt_x"/>
                                          </p:val>
                                        </p:tav>
                                      </p:tavLst>
                                    </p:anim>
                                    <p:anim calcmode="lin" valueType="num">
                                      <p:cBhvr>
                                        <p:cTn id="5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DA276B59-3BEB-85A6-9C05-E6AE1E8F40CA}"/>
              </a:ext>
            </a:extLst>
          </p:cNvPr>
          <p:cNvSpPr>
            <a:spLocks noGrp="1"/>
          </p:cNvSpPr>
          <p:nvPr>
            <p:ph type="title"/>
          </p:nvPr>
        </p:nvSpPr>
        <p:spPr>
          <a:xfrm>
            <a:off x="747219" y="728743"/>
            <a:ext cx="8226092"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Démarrage de l’API</a:t>
            </a:r>
            <a:r>
              <a:rPr lang="en-US" sz="3200" kern="1200" dirty="0">
                <a:solidFill>
                  <a:srgbClr val="000000"/>
                </a:solidFill>
                <a:latin typeface="Bebas Neue" panose="020B0606020202050201" pitchFamily="34" charset="0"/>
                <a:ea typeface="+mj-ea"/>
                <a:cs typeface="+mj-cs"/>
              </a:rPr>
              <a:t> </a:t>
            </a:r>
            <a:r>
              <a:rPr lang="en-US" sz="2000" kern="1200" dirty="0">
                <a:solidFill>
                  <a:srgbClr val="000000"/>
                </a:solidFill>
                <a:latin typeface="Bebas Neue" panose="020B0606020202050201" pitchFamily="34" charset="0"/>
                <a:ea typeface="+mj-ea"/>
                <a:cs typeface="+mj-cs"/>
              </a:rPr>
              <a:t>(</a:t>
            </a:r>
            <a:r>
              <a:rPr lang="en-US" sz="2000" kern="1200" dirty="0" err="1">
                <a:solidFill>
                  <a:srgbClr val="000000"/>
                </a:solidFill>
                <a:latin typeface="Bebas Neue" panose="020B0606020202050201" pitchFamily="34" charset="0"/>
                <a:ea typeface="+mj-ea"/>
                <a:cs typeface="+mj-cs"/>
              </a:rPr>
              <a:t>serveur</a:t>
            </a:r>
            <a:r>
              <a:rPr lang="en-US" sz="2000" kern="1200" dirty="0">
                <a:solidFill>
                  <a:srgbClr val="000000"/>
                </a:solidFill>
                <a:latin typeface="Bebas Neue" panose="020B0606020202050201" pitchFamily="34" charset="0"/>
                <a:ea typeface="+mj-ea"/>
                <a:cs typeface="+mj-cs"/>
              </a:rPr>
              <a:t> Preproduction)</a:t>
            </a:r>
            <a:endParaRPr lang="fr-FR" sz="2000" dirty="0">
              <a:solidFill>
                <a:srgbClr val="000000"/>
              </a:solidFill>
              <a:latin typeface="Bebas Neue" panose="020B0606020202050201" pitchFamily="34" charset="0"/>
            </a:endParaRPr>
          </a:p>
        </p:txBody>
      </p:sp>
      <p:pic>
        <p:nvPicPr>
          <p:cNvPr id="4" name="Image 3" descr="Une image contenant texte, logiciel, Icône d’ordinateur, Page web&#10;&#10;Description générée automatiquement">
            <a:extLst>
              <a:ext uri="{FF2B5EF4-FFF2-40B4-BE49-F238E27FC236}">
                <a16:creationId xmlns:a16="http://schemas.microsoft.com/office/drawing/2014/main" id="{214C3FBF-D99F-758B-DDB4-F13D6E95EB3F}"/>
              </a:ext>
            </a:extLst>
          </p:cNvPr>
          <p:cNvPicPr>
            <a:picLocks noChangeAspect="1"/>
          </p:cNvPicPr>
          <p:nvPr/>
        </p:nvPicPr>
        <p:blipFill>
          <a:blip r:embed="rId3"/>
          <a:stretch>
            <a:fillRect/>
          </a:stretch>
        </p:blipFill>
        <p:spPr>
          <a:xfrm>
            <a:off x="158496" y="1436443"/>
            <a:ext cx="8814815" cy="3501317"/>
          </a:xfrm>
          <a:prstGeom prst="rect">
            <a:avLst/>
          </a:prstGeom>
        </p:spPr>
      </p:pic>
      <p:graphicFrame>
        <p:nvGraphicFramePr>
          <p:cNvPr id="5" name="Diagramme 4">
            <a:extLst>
              <a:ext uri="{FF2B5EF4-FFF2-40B4-BE49-F238E27FC236}">
                <a16:creationId xmlns:a16="http://schemas.microsoft.com/office/drawing/2014/main" id="{AB5837E9-FF01-B4F3-F54D-2FD06953CFC7}"/>
              </a:ext>
            </a:extLst>
          </p:cNvPr>
          <p:cNvGraphicFramePr/>
          <p:nvPr>
            <p:extLst>
              <p:ext uri="{D42A27DB-BD31-4B8C-83A1-F6EECF244321}">
                <p14:modId xmlns:p14="http://schemas.microsoft.com/office/powerpoint/2010/main" val="1842970269"/>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35540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en-US" sz="3000" kern="1200" dirty="0" err="1">
                <a:solidFill>
                  <a:srgbClr val="000000"/>
                </a:solidFill>
                <a:effectLst/>
                <a:latin typeface="Bebas Neue" panose="020B0606020202050201" pitchFamily="34" charset="0"/>
                <a:ea typeface="+mj-ea"/>
                <a:cs typeface="+mj-cs"/>
              </a:rPr>
              <a:t>Envoie</a:t>
            </a:r>
            <a:r>
              <a:rPr lang="en-US" sz="3000" kern="1200" dirty="0">
                <a:solidFill>
                  <a:srgbClr val="000000"/>
                </a:solidFill>
                <a:effectLst/>
                <a:latin typeface="Bebas Neue" panose="020B0606020202050201" pitchFamily="34" charset="0"/>
                <a:ea typeface="+mj-ea"/>
                <a:cs typeface="+mj-cs"/>
              </a:rPr>
              <a:t> </a:t>
            </a:r>
            <a:r>
              <a:rPr lang="en-US" sz="3000" kern="1200" dirty="0" err="1">
                <a:solidFill>
                  <a:srgbClr val="000000"/>
                </a:solidFill>
                <a:effectLst/>
                <a:latin typeface="Bebas Neue" panose="020B0606020202050201" pitchFamily="34" charset="0"/>
                <a:ea typeface="+mj-ea"/>
                <a:cs typeface="+mj-cs"/>
              </a:rPr>
              <a:t>d’une</a:t>
            </a:r>
            <a:r>
              <a:rPr lang="en-US" sz="3000" kern="1200" dirty="0">
                <a:solidFill>
                  <a:srgbClr val="000000"/>
                </a:solidFill>
                <a:effectLst/>
                <a:latin typeface="Bebas Neue" panose="020B0606020202050201" pitchFamily="34" charset="0"/>
                <a:ea typeface="+mj-ea"/>
                <a:cs typeface="+mj-cs"/>
              </a:rPr>
              <a:t> </a:t>
            </a:r>
            <a:r>
              <a:rPr lang="en-US" sz="3000" kern="1200" dirty="0" err="1">
                <a:solidFill>
                  <a:srgbClr val="000000"/>
                </a:solidFill>
                <a:effectLst/>
                <a:latin typeface="Bebas Neue" panose="020B0606020202050201" pitchFamily="34" charset="0"/>
                <a:ea typeface="+mj-ea"/>
                <a:cs typeface="+mj-cs"/>
              </a:rPr>
              <a:t>requête</a:t>
            </a:r>
            <a:r>
              <a:rPr lang="en-US" sz="3000" kern="1200" dirty="0">
                <a:solidFill>
                  <a:srgbClr val="000000"/>
                </a:solidFill>
                <a:effectLst/>
                <a:latin typeface="Bebas Neue" panose="020B0606020202050201" pitchFamily="34" charset="0"/>
                <a:ea typeface="+mj-ea"/>
                <a:cs typeface="+mj-cs"/>
              </a:rPr>
              <a:t> </a:t>
            </a:r>
            <a:r>
              <a:rPr lang="fr-FR" sz="3000" dirty="0">
                <a:solidFill>
                  <a:srgbClr val="000000"/>
                </a:solidFill>
                <a:effectLst/>
                <a:latin typeface="Bebas Neue" panose="020B0606020202050201" pitchFamily="34" charset="0"/>
                <a:ea typeface="Times New Roman" panose="02020603050405020304" pitchFamily="18" charset="0"/>
              </a:rPr>
              <a:t>à l'API </a:t>
            </a:r>
            <a:endParaRPr lang="fr-FR" sz="3000" dirty="0">
              <a:solidFill>
                <a:srgbClr val="000000"/>
              </a:solidFill>
              <a:latin typeface="Bebas Neue" panose="020B0606020202050201" pitchFamily="34" charset="0"/>
            </a:endParaRPr>
          </a:p>
        </p:txBody>
      </p:sp>
      <p:pic>
        <p:nvPicPr>
          <p:cNvPr id="4" name="Image 3" descr="Une image contenant texte, logiciel, nombre, Police&#10;&#10;Description générée automatiquement">
            <a:extLst>
              <a:ext uri="{FF2B5EF4-FFF2-40B4-BE49-F238E27FC236}">
                <a16:creationId xmlns:a16="http://schemas.microsoft.com/office/drawing/2014/main" id="{E6BC9A38-F82A-E0C2-154E-6FF8CE02CFD5}"/>
              </a:ext>
            </a:extLst>
          </p:cNvPr>
          <p:cNvPicPr>
            <a:picLocks noChangeAspect="1"/>
          </p:cNvPicPr>
          <p:nvPr/>
        </p:nvPicPr>
        <p:blipFill>
          <a:blip r:embed="rId3"/>
          <a:stretch>
            <a:fillRect/>
          </a:stretch>
        </p:blipFill>
        <p:spPr>
          <a:xfrm>
            <a:off x="182880" y="1402080"/>
            <a:ext cx="8692895" cy="3608831"/>
          </a:xfrm>
          <a:prstGeom prst="rect">
            <a:avLst/>
          </a:prstGeom>
        </p:spPr>
      </p:pic>
      <p:graphicFrame>
        <p:nvGraphicFramePr>
          <p:cNvPr id="5" name="Diagramme 4">
            <a:extLst>
              <a:ext uri="{FF2B5EF4-FFF2-40B4-BE49-F238E27FC236}">
                <a16:creationId xmlns:a16="http://schemas.microsoft.com/office/drawing/2014/main" id="{939868DC-EAE5-4747-17A2-0509668E044C}"/>
              </a:ext>
            </a:extLst>
          </p:cNvPr>
          <p:cNvGraphicFramePr/>
          <p:nvPr>
            <p:extLst>
              <p:ext uri="{D42A27DB-BD31-4B8C-83A1-F6EECF244321}">
                <p14:modId xmlns:p14="http://schemas.microsoft.com/office/powerpoint/2010/main" val="3101528948"/>
              </p:ext>
            </p:extLst>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66275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a:t>
            </a:r>
            <a:r>
              <a:rPr lang="en" dirty="0">
                <a:solidFill>
                  <a:srgbClr val="000000"/>
                </a:solidFill>
              </a:rPr>
              <a:t>1</a:t>
            </a:r>
            <a:endParaRPr b="1" dirty="0">
              <a:solidFill>
                <a:srgbClr val="000000"/>
              </a:solidFill>
            </a:endParaRPr>
          </a:p>
        </p:txBody>
      </p:sp>
      <p:sp>
        <p:nvSpPr>
          <p:cNvPr id="520" name="Google Shape;520;p70"/>
          <p:cNvSpPr txBox="1">
            <a:spLocks noGrp="1"/>
          </p:cNvSpPr>
          <p:nvPr>
            <p:ph type="title" idx="2"/>
          </p:nvPr>
        </p:nvSpPr>
        <p:spPr>
          <a:xfrm>
            <a:off x="4042611" y="1753298"/>
            <a:ext cx="4733189" cy="1233600"/>
          </a:xfrm>
          <a:prstGeom prst="rect">
            <a:avLst/>
          </a:prstGeom>
        </p:spPr>
        <p:txBody>
          <a:bodyPr spcFirstLastPara="1" wrap="square" lIns="91425" tIns="91425" rIns="91425" bIns="91425" anchor="t" anchorCtr="0">
            <a:noAutofit/>
          </a:bodyPr>
          <a:lstStyle/>
          <a:p>
            <a:pPr lvl="0" algn="ctr"/>
            <a:r>
              <a:rPr lang="fr-FR" sz="8000" dirty="0">
                <a:solidFill>
                  <a:srgbClr val="000000"/>
                </a:solidFill>
              </a:rPr>
              <a:t>Introduction</a:t>
            </a:r>
          </a:p>
        </p:txBody>
      </p:sp>
      <p:graphicFrame>
        <p:nvGraphicFramePr>
          <p:cNvPr id="2" name="Diagramme 1">
            <a:extLst>
              <a:ext uri="{FF2B5EF4-FFF2-40B4-BE49-F238E27FC236}">
                <a16:creationId xmlns:a16="http://schemas.microsoft.com/office/drawing/2014/main" id="{E10504EC-50C4-CA20-2E47-87849BB8A30D}"/>
              </a:ext>
            </a:extLst>
          </p:cNvPr>
          <p:cNvGraphicFramePr/>
          <p:nvPr>
            <p:extLst>
              <p:ext uri="{D42A27DB-BD31-4B8C-83A1-F6EECF244321}">
                <p14:modId xmlns:p14="http://schemas.microsoft.com/office/powerpoint/2010/main" val="829990282"/>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5845B45F-A477-9549-C9D9-0E1E14B2A941}"/>
              </a:ext>
            </a:extLst>
          </p:cNvPr>
          <p:cNvSpPr txBox="1"/>
          <p:nvPr/>
        </p:nvSpPr>
        <p:spPr>
          <a:xfrm>
            <a:off x="3715400" y="3371142"/>
            <a:ext cx="4330931" cy="523220"/>
          </a:xfrm>
          <a:prstGeom prst="rect">
            <a:avLst/>
          </a:prstGeom>
          <a:noFill/>
        </p:spPr>
        <p:txBody>
          <a:bodyPr wrap="square" rtlCol="0">
            <a:spAutoFit/>
          </a:bodyPr>
          <a:lstStyle/>
          <a:p>
            <a:pPr marL="285750" indent="-285750">
              <a:buFont typeface="Arial" panose="020B0604020202020204" pitchFamily="34" charset="0"/>
              <a:buChar char="•"/>
            </a:pPr>
            <a:r>
              <a:rPr lang="fr-CA" sz="1400" kern="1200" dirty="0">
                <a:solidFill>
                  <a:srgbClr val="000000"/>
                </a:solidFill>
                <a:effectLst/>
                <a:latin typeface="Overpass Light" panose="020B0604020202020204" charset="0"/>
                <a:ea typeface="+mn-ea"/>
                <a:cs typeface="Times New Roman" panose="02020603050405020304" pitchFamily="18" charset="0"/>
              </a:rPr>
              <a:t>Aperçu de l'objectif et l'importance du projet.</a:t>
            </a:r>
            <a:endParaRPr lang="fr-FR" sz="1400" dirty="0">
              <a:effectLst/>
              <a:latin typeface="Overpass Light" panose="020B0604020202020204" charset="0"/>
              <a:cs typeface="Times New Roman" panose="02020603050405020304" pitchFamily="18" charset="0"/>
            </a:endParaRPr>
          </a:p>
          <a:p>
            <a:endParaRPr lang="fr-FR" dirty="0"/>
          </a:p>
        </p:txBody>
      </p:sp>
    </p:spTree>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Réponse de la requête envoyer </a:t>
            </a:r>
            <a:endParaRPr lang="fr-FR" sz="3200" dirty="0">
              <a:solidFill>
                <a:srgbClr val="000000"/>
              </a:solidFill>
              <a:latin typeface="Bebas Neue" panose="020B0606020202050201" pitchFamily="34" charset="0"/>
            </a:endParaRPr>
          </a:p>
        </p:txBody>
      </p:sp>
      <p:graphicFrame>
        <p:nvGraphicFramePr>
          <p:cNvPr id="5" name="Diagramme 4">
            <a:extLst>
              <a:ext uri="{FF2B5EF4-FFF2-40B4-BE49-F238E27FC236}">
                <a16:creationId xmlns:a16="http://schemas.microsoft.com/office/drawing/2014/main" id="{939868DC-EAE5-4747-17A2-0509668E044C}"/>
              </a:ext>
            </a:extLst>
          </p:cNvPr>
          <p:cNvGraphicFramePr/>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a:extLst>
              <a:ext uri="{FF2B5EF4-FFF2-40B4-BE49-F238E27FC236}">
                <a16:creationId xmlns:a16="http://schemas.microsoft.com/office/drawing/2014/main" id="{7C32BC7F-B863-3AC9-33EE-18E1C5546ECF}"/>
              </a:ext>
            </a:extLst>
          </p:cNvPr>
          <p:cNvPicPr>
            <a:picLocks noChangeAspect="1"/>
          </p:cNvPicPr>
          <p:nvPr/>
        </p:nvPicPr>
        <p:blipFill>
          <a:blip r:embed="rId8"/>
          <a:stretch>
            <a:fillRect/>
          </a:stretch>
        </p:blipFill>
        <p:spPr>
          <a:xfrm>
            <a:off x="262128" y="1686354"/>
            <a:ext cx="8619743" cy="3105102"/>
          </a:xfrm>
          <a:prstGeom prst="rect">
            <a:avLst/>
          </a:prstGeom>
        </p:spPr>
      </p:pic>
    </p:spTree>
    <p:extLst>
      <p:ext uri="{BB962C8B-B14F-4D97-AF65-F5344CB8AC3E}">
        <p14:creationId xmlns:p14="http://schemas.microsoft.com/office/powerpoint/2010/main" val="17769675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L’interface d’accueil de </a:t>
            </a:r>
            <a:r>
              <a:rPr lang="fr-FR" sz="3200" dirty="0" err="1">
                <a:solidFill>
                  <a:srgbClr val="000000"/>
                </a:solidFill>
                <a:effectLst/>
                <a:latin typeface="Bebas Neue" panose="020B0606020202050201" pitchFamily="34" charset="0"/>
                <a:ea typeface="Aptos" panose="020B0004020202020204" pitchFamily="34" charset="0"/>
                <a:cs typeface="Arial" panose="020B0604020202020204" pitchFamily="34" charset="0"/>
              </a:rPr>
              <a:t>StreamLit</a:t>
            </a:r>
            <a:endParaRPr lang="fr-FR" sz="3200" dirty="0">
              <a:solidFill>
                <a:srgbClr val="000000"/>
              </a:solidFill>
              <a:latin typeface="Bebas Neue" panose="020B0606020202050201" pitchFamily="34" charset="0"/>
            </a:endParaRPr>
          </a:p>
        </p:txBody>
      </p:sp>
      <p:graphicFrame>
        <p:nvGraphicFramePr>
          <p:cNvPr id="5" name="Diagramme 4">
            <a:extLst>
              <a:ext uri="{FF2B5EF4-FFF2-40B4-BE49-F238E27FC236}">
                <a16:creationId xmlns:a16="http://schemas.microsoft.com/office/drawing/2014/main" id="{939868DC-EAE5-4747-17A2-0509668E044C}"/>
              </a:ext>
            </a:extLst>
          </p:cNvPr>
          <p:cNvGraphicFramePr/>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 3" descr="Une image contenant texte, capture d’écran, logiciel, Page web&#10;&#10;Description générée automatiquement">
            <a:extLst>
              <a:ext uri="{FF2B5EF4-FFF2-40B4-BE49-F238E27FC236}">
                <a16:creationId xmlns:a16="http://schemas.microsoft.com/office/drawing/2014/main" id="{90E894A6-51F4-13E0-9766-D0F8F6952D45}"/>
              </a:ext>
            </a:extLst>
          </p:cNvPr>
          <p:cNvPicPr>
            <a:picLocks noChangeAspect="1"/>
          </p:cNvPicPr>
          <p:nvPr/>
        </p:nvPicPr>
        <p:blipFill>
          <a:blip r:embed="rId8"/>
          <a:stretch>
            <a:fillRect/>
          </a:stretch>
        </p:blipFill>
        <p:spPr>
          <a:xfrm>
            <a:off x="195072" y="1515666"/>
            <a:ext cx="8753855" cy="3495245"/>
          </a:xfrm>
          <a:prstGeom prst="rect">
            <a:avLst/>
          </a:prstGeom>
        </p:spPr>
      </p:pic>
    </p:spTree>
    <p:extLst>
      <p:ext uri="{BB962C8B-B14F-4D97-AF65-F5344CB8AC3E}">
        <p14:creationId xmlns:p14="http://schemas.microsoft.com/office/powerpoint/2010/main" val="17275434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E4FD9F2-F5F0-02CF-69BE-1B51BE044B10}"/>
              </a:ext>
            </a:extLst>
          </p:cNvPr>
          <p:cNvSpPr>
            <a:spLocks noGrp="1"/>
          </p:cNvSpPr>
          <p:nvPr>
            <p:ph type="title"/>
          </p:nvPr>
        </p:nvSpPr>
        <p:spPr>
          <a:xfrm>
            <a:off x="677327" y="807966"/>
            <a:ext cx="7704000" cy="707700"/>
          </a:xfrm>
        </p:spPr>
        <p:txBody>
          <a:bodyPr/>
          <a:lstStyle/>
          <a:p>
            <a:pPr algn="ctr"/>
            <a:r>
              <a:rPr lang="fr-FR" sz="3200" dirty="0">
                <a:solidFill>
                  <a:srgbClr val="000000"/>
                </a:solidFill>
                <a:effectLst/>
                <a:latin typeface="Bebas Neue" panose="020B0606020202050201" pitchFamily="34" charset="0"/>
                <a:ea typeface="Aptos" panose="020B0004020202020204" pitchFamily="34" charset="0"/>
                <a:cs typeface="Arial" panose="020B0604020202020204" pitchFamily="34" charset="0"/>
              </a:rPr>
              <a:t>Réponse de l’interface</a:t>
            </a:r>
            <a:endParaRPr lang="fr-FR" sz="3200" dirty="0">
              <a:solidFill>
                <a:srgbClr val="000000"/>
              </a:solidFill>
              <a:latin typeface="Bebas Neue" panose="020B0606020202050201" pitchFamily="34" charset="0"/>
            </a:endParaRPr>
          </a:p>
        </p:txBody>
      </p:sp>
      <p:graphicFrame>
        <p:nvGraphicFramePr>
          <p:cNvPr id="5" name="Diagramme 4">
            <a:extLst>
              <a:ext uri="{FF2B5EF4-FFF2-40B4-BE49-F238E27FC236}">
                <a16:creationId xmlns:a16="http://schemas.microsoft.com/office/drawing/2014/main" id="{939868DC-EAE5-4747-17A2-0509668E044C}"/>
              </a:ext>
            </a:extLst>
          </p:cNvPr>
          <p:cNvGraphicFramePr/>
          <p:nvPr/>
        </p:nvGraphicFramePr>
        <p:xfrm>
          <a:off x="-7749" y="-127366"/>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Image 1" descr="Une image contenant texte, capture d’écran, logiciel, Page web&#10;&#10;Description générée automatiquement">
            <a:extLst>
              <a:ext uri="{FF2B5EF4-FFF2-40B4-BE49-F238E27FC236}">
                <a16:creationId xmlns:a16="http://schemas.microsoft.com/office/drawing/2014/main" id="{23EFA2BC-AF81-5452-0BCF-2D94A2C26DC5}"/>
              </a:ext>
            </a:extLst>
          </p:cNvPr>
          <p:cNvPicPr>
            <a:picLocks noChangeAspect="1"/>
          </p:cNvPicPr>
          <p:nvPr/>
        </p:nvPicPr>
        <p:blipFill>
          <a:blip r:embed="rId8"/>
          <a:stretch>
            <a:fillRect/>
          </a:stretch>
        </p:blipFill>
        <p:spPr>
          <a:xfrm>
            <a:off x="146304" y="1402079"/>
            <a:ext cx="8814816" cy="3547873"/>
          </a:xfrm>
          <a:prstGeom prst="rect">
            <a:avLst/>
          </a:prstGeom>
        </p:spPr>
      </p:pic>
    </p:spTree>
    <p:extLst>
      <p:ext uri="{BB962C8B-B14F-4D97-AF65-F5344CB8AC3E}">
        <p14:creationId xmlns:p14="http://schemas.microsoft.com/office/powerpoint/2010/main" val="15075110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06</a:t>
            </a:r>
            <a:endParaRPr b="1" dirty="0">
              <a:solidFill>
                <a:srgbClr val="000000"/>
              </a:solidFill>
            </a:endParaRPr>
          </a:p>
        </p:txBody>
      </p:sp>
      <p:sp>
        <p:nvSpPr>
          <p:cNvPr id="520" name="Google Shape;520;p70"/>
          <p:cNvSpPr txBox="1">
            <a:spLocks noGrp="1"/>
          </p:cNvSpPr>
          <p:nvPr>
            <p:ph type="title" idx="2"/>
          </p:nvPr>
        </p:nvSpPr>
        <p:spPr>
          <a:xfrm>
            <a:off x="3662060" y="1867572"/>
            <a:ext cx="5800125" cy="1408356"/>
          </a:xfrm>
          <a:prstGeom prst="rect">
            <a:avLst/>
          </a:prstGeom>
        </p:spPr>
        <p:txBody>
          <a:bodyPr spcFirstLastPara="1" wrap="square" lIns="91425" tIns="91425" rIns="91425" bIns="91425" anchor="t" anchorCtr="0">
            <a:noAutofit/>
          </a:bodyPr>
          <a:lstStyle/>
          <a:p>
            <a:pPr lvl="0"/>
            <a:r>
              <a:rPr lang="en-US" sz="6000" dirty="0">
                <a:solidFill>
                  <a:srgbClr val="000000"/>
                </a:solidFill>
                <a:latin typeface="Bebas Neue" panose="020B0606020202050201" pitchFamily="34" charset="0"/>
                <a:cs typeface="Times New Roman" panose="02020603050405020304" pitchFamily="18" charset="0"/>
              </a:rPr>
              <a:t>Conclusion Générale </a:t>
            </a:r>
            <a:endParaRPr lang="fr-FR" sz="6000" dirty="0">
              <a:solidFill>
                <a:srgbClr val="000000"/>
              </a:solidFill>
              <a:latin typeface="Bebas Neue" panose="020B0606020202050201" pitchFamily="34" charset="0"/>
              <a:cs typeface="Times New Roman" panose="02020603050405020304" pitchFamily="18" charset="0"/>
            </a:endParaRPr>
          </a:p>
        </p:txBody>
      </p:sp>
      <p:graphicFrame>
        <p:nvGraphicFramePr>
          <p:cNvPr id="2" name="Diagramme 1">
            <a:extLst>
              <a:ext uri="{FF2B5EF4-FFF2-40B4-BE49-F238E27FC236}">
                <a16:creationId xmlns:a16="http://schemas.microsoft.com/office/drawing/2014/main" id="{99B4B1B0-8CCD-48BB-A866-E2C007B82BF0}"/>
              </a:ext>
            </a:extLst>
          </p:cNvPr>
          <p:cNvGraphicFramePr/>
          <p:nvPr>
            <p:extLst>
              <p:ext uri="{D42A27DB-BD31-4B8C-83A1-F6EECF244321}">
                <p14:modId xmlns:p14="http://schemas.microsoft.com/office/powerpoint/2010/main" val="2246254522"/>
              </p:ext>
            </p:extLst>
          </p:nvPr>
        </p:nvGraphicFramePr>
        <p:xfrm>
          <a:off x="-7749" y="-77491"/>
          <a:ext cx="9074258"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ZoneTexte 2">
            <a:extLst>
              <a:ext uri="{FF2B5EF4-FFF2-40B4-BE49-F238E27FC236}">
                <a16:creationId xmlns:a16="http://schemas.microsoft.com/office/drawing/2014/main" id="{A9C00013-B7BD-711A-2C9F-91D3ED769291}"/>
              </a:ext>
            </a:extLst>
          </p:cNvPr>
          <p:cNvSpPr txBox="1"/>
          <p:nvPr/>
        </p:nvSpPr>
        <p:spPr>
          <a:xfrm>
            <a:off x="3715400" y="3275928"/>
            <a:ext cx="3557847" cy="738664"/>
          </a:xfrm>
          <a:prstGeom prst="rect">
            <a:avLst/>
          </a:prstGeom>
          <a:noFill/>
        </p:spPr>
        <p:txBody>
          <a:bodyPr wrap="square" rtlCol="0">
            <a:spAutoFit/>
          </a:bodyPr>
          <a:lstStyle/>
          <a:p>
            <a:pPr marL="285750" lvl="0" indent="-285750" algn="l" rtl="0">
              <a:spcBef>
                <a:spcPts val="0"/>
              </a:spcBef>
              <a:spcAft>
                <a:spcPts val="0"/>
              </a:spcAft>
              <a:buFont typeface="Arial" panose="020B0604020202020204" pitchFamily="34" charset="0"/>
              <a:buChar char="•"/>
            </a:pPr>
            <a:r>
              <a:rPr lang="fr-CA" sz="1400" dirty="0">
                <a:solidFill>
                  <a:srgbClr val="000000"/>
                </a:solidFill>
              </a:rPr>
              <a:t>Résumé des points clés</a:t>
            </a:r>
          </a:p>
          <a:p>
            <a:pPr marL="285750" lvl="0" indent="-285750" algn="l" rtl="0">
              <a:spcBef>
                <a:spcPts val="0"/>
              </a:spcBef>
              <a:spcAft>
                <a:spcPts val="0"/>
              </a:spcAft>
              <a:buFont typeface="Arial" panose="020B0604020202020204" pitchFamily="34" charset="0"/>
              <a:buChar char="•"/>
            </a:pPr>
            <a:r>
              <a:rPr lang="fr-CA" sz="1400" dirty="0">
                <a:solidFill>
                  <a:srgbClr val="000000"/>
                </a:solidFill>
              </a:rPr>
              <a:t>Impacts</a:t>
            </a:r>
          </a:p>
          <a:p>
            <a:endParaRPr lang="fr-FR" dirty="0"/>
          </a:p>
        </p:txBody>
      </p:sp>
    </p:spTree>
    <p:extLst>
      <p:ext uri="{BB962C8B-B14F-4D97-AF65-F5344CB8AC3E}">
        <p14:creationId xmlns:p14="http://schemas.microsoft.com/office/powerpoint/2010/main" val="147160789"/>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CF703639-5816-3046-76B4-85BDB0040115}"/>
              </a:ext>
            </a:extLst>
          </p:cNvPr>
          <p:cNvSpPr>
            <a:spLocks noGrp="1"/>
          </p:cNvSpPr>
          <p:nvPr>
            <p:ph type="title" idx="2"/>
          </p:nvPr>
        </p:nvSpPr>
        <p:spPr>
          <a:xfrm>
            <a:off x="3022046" y="1761611"/>
            <a:ext cx="6726318" cy="1233600"/>
          </a:xfrm>
        </p:spPr>
        <p:txBody>
          <a:bodyPr/>
          <a:lstStyle/>
          <a:p>
            <a:pPr algn="ctr"/>
            <a:r>
              <a:rPr lang="en-US" sz="4000" dirty="0">
                <a:solidFill>
                  <a:srgbClr val="000000"/>
                </a:solidFill>
                <a:sym typeface="Fira Sans Medium"/>
              </a:rPr>
              <a:t>MERCI POUR VOTRE</a:t>
            </a:r>
            <a:br>
              <a:rPr lang="en-US" sz="4000" dirty="0">
                <a:solidFill>
                  <a:srgbClr val="000000"/>
                </a:solidFill>
                <a:sym typeface="Fira Sans Medium"/>
              </a:rPr>
            </a:br>
            <a:r>
              <a:rPr lang="en-US" sz="4000" dirty="0">
                <a:solidFill>
                  <a:srgbClr val="000000"/>
                </a:solidFill>
                <a:sym typeface="Fira Sans Medium"/>
              </a:rPr>
              <a:t>ATTENTION !!!</a:t>
            </a:r>
            <a:endParaRPr lang="fr-FR" sz="4000" dirty="0">
              <a:solidFill>
                <a:srgbClr val="000000"/>
              </a:solidFill>
            </a:endParaRPr>
          </a:p>
        </p:txBody>
      </p:sp>
      <p:sp>
        <p:nvSpPr>
          <p:cNvPr id="6" name="Sous-titre 5">
            <a:extLst>
              <a:ext uri="{FF2B5EF4-FFF2-40B4-BE49-F238E27FC236}">
                <a16:creationId xmlns:a16="http://schemas.microsoft.com/office/drawing/2014/main" id="{1CD6441D-0222-2863-B859-1B6C857A7110}"/>
              </a:ext>
            </a:extLst>
          </p:cNvPr>
          <p:cNvSpPr>
            <a:spLocks noGrp="1"/>
          </p:cNvSpPr>
          <p:nvPr>
            <p:ph type="subTitle" idx="1"/>
          </p:nvPr>
        </p:nvSpPr>
        <p:spPr/>
        <p:txBody>
          <a:bodyPr/>
          <a:lstStyle/>
          <a:p>
            <a:endParaRPr lang="fr-FR"/>
          </a:p>
        </p:txBody>
      </p:sp>
    </p:spTree>
    <p:extLst>
      <p:ext uri="{BB962C8B-B14F-4D97-AF65-F5344CB8AC3E}">
        <p14:creationId xmlns:p14="http://schemas.microsoft.com/office/powerpoint/2010/main" val="831242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C09F437B-4C99-8E65-9E0C-B0D70C3AF17E}"/>
              </a:ext>
            </a:extLst>
          </p:cNvPr>
          <p:cNvSpPr>
            <a:spLocks noGrp="1"/>
          </p:cNvSpPr>
          <p:nvPr>
            <p:ph type="subTitle" idx="1"/>
          </p:nvPr>
        </p:nvSpPr>
        <p:spPr>
          <a:xfrm>
            <a:off x="1142999" y="2562265"/>
            <a:ext cx="6858000" cy="276999"/>
          </a:xfrm>
        </p:spPr>
        <p:txBody>
          <a:bodyPr>
            <a:noAutofit/>
          </a:bodyPr>
          <a:lstStyle/>
          <a:p>
            <a:r>
              <a:rPr lang="fr-CA" dirty="0">
                <a:solidFill>
                  <a:srgbClr val="000000"/>
                </a:solidFill>
                <a:latin typeface="Bell MT" panose="02020503060305020303" pitchFamily="18" charset="0"/>
              </a:rPr>
              <a:t>Pour les Articles de Presse du Groupe Le Matin</a:t>
            </a:r>
            <a:endParaRPr lang="fr-FR" dirty="0">
              <a:solidFill>
                <a:srgbClr val="000000"/>
              </a:solidFill>
              <a:latin typeface="Bell MT" panose="02020503060305020303" pitchFamily="18" charset="0"/>
            </a:endParaRPr>
          </a:p>
        </p:txBody>
      </p:sp>
      <p:sp>
        <p:nvSpPr>
          <p:cNvPr id="4" name="Parchemin : horizontal 3">
            <a:extLst>
              <a:ext uri="{FF2B5EF4-FFF2-40B4-BE49-F238E27FC236}">
                <a16:creationId xmlns:a16="http://schemas.microsoft.com/office/drawing/2014/main" id="{1813D792-A0E6-5561-63A9-0DD555116CD4}"/>
              </a:ext>
            </a:extLst>
          </p:cNvPr>
          <p:cNvSpPr/>
          <p:nvPr/>
        </p:nvSpPr>
        <p:spPr>
          <a:xfrm>
            <a:off x="1361313" y="1325069"/>
            <a:ext cx="6421374" cy="1426464"/>
          </a:xfrm>
          <a:prstGeom prst="horizontalScroll">
            <a:avLst/>
          </a:prstGeom>
          <a:ln>
            <a:solidFill>
              <a:schemeClr val="accent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fr-CA" sz="2850" b="1" dirty="0">
                <a:solidFill>
                  <a:srgbClr val="000000"/>
                </a:solidFill>
                <a:latin typeface="Bell MT" panose="02020503060305020303" pitchFamily="18" charset="0"/>
              </a:rPr>
              <a:t>Mise en Œuvre d'une Application de Synthèse Vocale</a:t>
            </a:r>
            <a:endParaRPr lang="fr-FR" sz="2850" b="1" dirty="0">
              <a:solidFill>
                <a:srgbClr val="000000"/>
              </a:solidFill>
              <a:latin typeface="Bell MT" panose="02020503060305020303" pitchFamily="18" charset="0"/>
            </a:endParaRPr>
          </a:p>
        </p:txBody>
      </p:sp>
      <p:pic>
        <p:nvPicPr>
          <p:cNvPr id="6" name="Image 5" descr="Une image contenant texte, Police, Graphique, graphisme&#10;&#10;Description générée automatiquement">
            <a:extLst>
              <a:ext uri="{FF2B5EF4-FFF2-40B4-BE49-F238E27FC236}">
                <a16:creationId xmlns:a16="http://schemas.microsoft.com/office/drawing/2014/main" id="{FC03A627-5CA7-1BC6-BF5E-6A98E0185345}"/>
              </a:ext>
            </a:extLst>
          </p:cNvPr>
          <p:cNvPicPr>
            <a:picLocks/>
          </p:cNvPicPr>
          <p:nvPr/>
        </p:nvPicPr>
        <p:blipFill>
          <a:blip r:embed="rId3" cstate="print"/>
          <a:stretch>
            <a:fillRect/>
          </a:stretch>
        </p:blipFill>
        <p:spPr>
          <a:xfrm>
            <a:off x="174772" y="199108"/>
            <a:ext cx="2052638" cy="463868"/>
          </a:xfrm>
          <a:prstGeom prst="rect">
            <a:avLst/>
          </a:prstGeom>
        </p:spPr>
      </p:pic>
      <p:pic>
        <p:nvPicPr>
          <p:cNvPr id="10" name="Image 9">
            <a:extLst>
              <a:ext uri="{FF2B5EF4-FFF2-40B4-BE49-F238E27FC236}">
                <a16:creationId xmlns:a16="http://schemas.microsoft.com/office/drawing/2014/main" id="{60D5A940-707B-8438-3811-8C4C0F737188}"/>
              </a:ext>
            </a:extLst>
          </p:cNvPr>
          <p:cNvPicPr>
            <a:picLocks noChangeAspect="1"/>
          </p:cNvPicPr>
          <p:nvPr/>
        </p:nvPicPr>
        <p:blipFill>
          <a:blip r:embed="rId4"/>
          <a:stretch>
            <a:fillRect/>
          </a:stretch>
        </p:blipFill>
        <p:spPr>
          <a:xfrm>
            <a:off x="7063168" y="60588"/>
            <a:ext cx="2071688" cy="692498"/>
          </a:xfrm>
          <a:prstGeom prst="rect">
            <a:avLst/>
          </a:prstGeom>
        </p:spPr>
      </p:pic>
      <p:sp>
        <p:nvSpPr>
          <p:cNvPr id="11" name="ZoneTexte 10">
            <a:extLst>
              <a:ext uri="{FF2B5EF4-FFF2-40B4-BE49-F238E27FC236}">
                <a16:creationId xmlns:a16="http://schemas.microsoft.com/office/drawing/2014/main" id="{CCA8C8C5-BFF0-3783-6246-801CC20774F3}"/>
              </a:ext>
            </a:extLst>
          </p:cNvPr>
          <p:cNvSpPr txBox="1"/>
          <p:nvPr/>
        </p:nvSpPr>
        <p:spPr>
          <a:xfrm>
            <a:off x="2442652" y="1175348"/>
            <a:ext cx="4027251" cy="253916"/>
          </a:xfrm>
          <a:prstGeom prst="rect">
            <a:avLst/>
          </a:prstGeom>
          <a:noFill/>
        </p:spPr>
        <p:txBody>
          <a:bodyPr wrap="square" rtlCol="0">
            <a:spAutoFit/>
          </a:bodyPr>
          <a:lstStyle/>
          <a:p>
            <a:pPr algn="ctr"/>
            <a:r>
              <a:rPr lang="en-US" sz="1050" b="1" dirty="0">
                <a:solidFill>
                  <a:schemeClr val="accent1"/>
                </a:solidFill>
                <a:latin typeface="Bell MT" panose="02020503060305020303" pitchFamily="18" charset="0"/>
              </a:rPr>
              <a:t>PROJET DE FIN D’ETUDE</a:t>
            </a:r>
            <a:endParaRPr lang="fr-FR" sz="1050" b="1" dirty="0">
              <a:solidFill>
                <a:schemeClr val="accent1"/>
              </a:solidFill>
              <a:latin typeface="Bell MT" panose="02020503060305020303" pitchFamily="18" charset="0"/>
            </a:endParaRPr>
          </a:p>
        </p:txBody>
      </p:sp>
      <p:sp>
        <p:nvSpPr>
          <p:cNvPr id="5" name="ZoneTexte 4">
            <a:extLst>
              <a:ext uri="{FF2B5EF4-FFF2-40B4-BE49-F238E27FC236}">
                <a16:creationId xmlns:a16="http://schemas.microsoft.com/office/drawing/2014/main" id="{2CBAFABA-2C6E-B098-ED67-FAC4C2293C24}"/>
              </a:ext>
            </a:extLst>
          </p:cNvPr>
          <p:cNvSpPr txBox="1"/>
          <p:nvPr/>
        </p:nvSpPr>
        <p:spPr>
          <a:xfrm>
            <a:off x="322326" y="3811852"/>
            <a:ext cx="2120326" cy="461665"/>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Présenté par </a:t>
            </a:r>
            <a:r>
              <a:rPr lang="en-US" sz="1350" b="1" dirty="0">
                <a:solidFill>
                  <a:schemeClr val="accent2">
                    <a:lumMod val="75000"/>
                  </a:schemeClr>
                </a:solidFill>
                <a:latin typeface="Bell MT" panose="02020503060305020303" pitchFamily="18" charset="0"/>
                <a:cs typeface="Calibri" panose="020F0502020204030204" pitchFamily="34" charset="0"/>
              </a:rPr>
              <a:t>:</a:t>
            </a:r>
          </a:p>
          <a:p>
            <a:pPr marL="214313" indent="-214313">
              <a:buFont typeface="Arial" panose="020B0604020202020204" pitchFamily="34" charset="0"/>
              <a:buChar char="•"/>
            </a:pPr>
            <a:r>
              <a:rPr lang="en-US" sz="1050" dirty="0">
                <a:latin typeface="Bell MT" panose="02020503060305020303" pitchFamily="18" charset="0"/>
              </a:rPr>
              <a:t>ELMADANI HAMZA</a:t>
            </a:r>
          </a:p>
        </p:txBody>
      </p:sp>
      <p:sp>
        <p:nvSpPr>
          <p:cNvPr id="7" name="ZoneTexte 6">
            <a:extLst>
              <a:ext uri="{FF2B5EF4-FFF2-40B4-BE49-F238E27FC236}">
                <a16:creationId xmlns:a16="http://schemas.microsoft.com/office/drawing/2014/main" id="{E1428D33-8748-F9A9-C2EB-6FB9E70ADDC3}"/>
              </a:ext>
            </a:extLst>
          </p:cNvPr>
          <p:cNvSpPr txBox="1"/>
          <p:nvPr/>
        </p:nvSpPr>
        <p:spPr>
          <a:xfrm>
            <a:off x="6343929" y="3690714"/>
            <a:ext cx="2757202" cy="900246"/>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Calibri" panose="020F0502020204030204" pitchFamily="34" charset="0"/>
              </a:rPr>
              <a:t>Membres du Jury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H</a:t>
            </a:r>
          </a:p>
          <a:p>
            <a:pPr marL="214313" indent="-214313">
              <a:buFont typeface="Arial" panose="020B0604020202020204" pitchFamily="34" charset="0"/>
              <a:buChar char="•"/>
            </a:pPr>
            <a:r>
              <a:rPr lang="fr-FR" sz="1050" dirty="0">
                <a:latin typeface="Bell MT" panose="02020503060305020303" pitchFamily="18" charset="0"/>
              </a:rPr>
              <a:t>M. YASSINE FATAHLLAH</a:t>
            </a:r>
          </a:p>
        </p:txBody>
      </p:sp>
      <p:sp>
        <p:nvSpPr>
          <p:cNvPr id="8" name="ZoneTexte 7">
            <a:extLst>
              <a:ext uri="{FF2B5EF4-FFF2-40B4-BE49-F238E27FC236}">
                <a16:creationId xmlns:a16="http://schemas.microsoft.com/office/drawing/2014/main" id="{BA9A53D3-9382-417D-392D-4895D8BC3187}"/>
              </a:ext>
            </a:extLst>
          </p:cNvPr>
          <p:cNvSpPr txBox="1"/>
          <p:nvPr/>
        </p:nvSpPr>
        <p:spPr>
          <a:xfrm>
            <a:off x="3048582" y="3011137"/>
            <a:ext cx="2815390" cy="253916"/>
          </a:xfrm>
          <a:prstGeom prst="rect">
            <a:avLst/>
          </a:prstGeom>
          <a:noFill/>
        </p:spPr>
        <p:txBody>
          <a:bodyPr wrap="square" rtlCol="0">
            <a:spAutoFit/>
          </a:bodyPr>
          <a:lstStyle/>
          <a:p>
            <a:pPr algn="ctr"/>
            <a:r>
              <a:rPr lang="fr-FR" sz="1050" b="1" i="1" u="sng" dirty="0">
                <a:solidFill>
                  <a:schemeClr val="accent2">
                    <a:lumMod val="75000"/>
                  </a:schemeClr>
                </a:solidFill>
                <a:latin typeface="Bell MT" panose="02020503060305020303" pitchFamily="18" charset="0"/>
                <a:cs typeface="Calibri" panose="020F0502020204030204" pitchFamily="34" charset="0"/>
              </a:rPr>
              <a:t>Présenté</a:t>
            </a:r>
            <a:r>
              <a:rPr lang="en-US" sz="1050" b="1" i="1" u="sng" dirty="0">
                <a:solidFill>
                  <a:schemeClr val="accent2">
                    <a:lumMod val="75000"/>
                  </a:schemeClr>
                </a:solidFill>
                <a:latin typeface="Bell MT" panose="02020503060305020303" pitchFamily="18" charset="0"/>
                <a:cs typeface="Calibri" panose="020F0502020204030204" pitchFamily="34" charset="0"/>
              </a:rPr>
              <a:t> le 16 Juillet 2024</a:t>
            </a:r>
            <a:endParaRPr lang="fr-FR" sz="1050" b="1" i="1" u="sng" dirty="0">
              <a:solidFill>
                <a:schemeClr val="accent2">
                  <a:lumMod val="75000"/>
                </a:schemeClr>
              </a:solidFill>
              <a:latin typeface="Bell MT" panose="02020503060305020303" pitchFamily="18" charset="0"/>
            </a:endParaRPr>
          </a:p>
        </p:txBody>
      </p:sp>
      <p:sp>
        <p:nvSpPr>
          <p:cNvPr id="9" name="ZoneTexte 8">
            <a:extLst>
              <a:ext uri="{FF2B5EF4-FFF2-40B4-BE49-F238E27FC236}">
                <a16:creationId xmlns:a16="http://schemas.microsoft.com/office/drawing/2014/main" id="{23281B77-9D95-5DC4-B389-F473494797B2}"/>
              </a:ext>
            </a:extLst>
          </p:cNvPr>
          <p:cNvSpPr txBox="1"/>
          <p:nvPr/>
        </p:nvSpPr>
        <p:spPr>
          <a:xfrm>
            <a:off x="3459952" y="4920630"/>
            <a:ext cx="2224097" cy="253916"/>
          </a:xfrm>
          <a:prstGeom prst="rect">
            <a:avLst/>
          </a:prstGeom>
          <a:noFill/>
        </p:spPr>
        <p:txBody>
          <a:bodyPr wrap="square" rtlCol="0">
            <a:spAutoFit/>
          </a:bodyPr>
          <a:lstStyle/>
          <a:p>
            <a:r>
              <a:rPr lang="en-US" sz="1050" b="1" dirty="0" err="1">
                <a:solidFill>
                  <a:schemeClr val="bg2">
                    <a:lumMod val="75000"/>
                  </a:schemeClr>
                </a:solidFill>
                <a:latin typeface="Ubuntu" panose="020B0504030602030204" pitchFamily="34" charset="0"/>
                <a:cs typeface="Calibri" panose="020F0502020204030204" pitchFamily="34" charset="0"/>
              </a:rPr>
              <a:t>Anné</a:t>
            </a:r>
            <a:r>
              <a:rPr lang="fr-FR" sz="1050" b="1" dirty="0">
                <a:solidFill>
                  <a:schemeClr val="bg2">
                    <a:lumMod val="75000"/>
                  </a:schemeClr>
                </a:solidFill>
                <a:latin typeface="Ubuntu" panose="020B0504030602030204" pitchFamily="34" charset="0"/>
                <a:cs typeface="Calibri" panose="020F0502020204030204" pitchFamily="34" charset="0"/>
              </a:rPr>
              <a:t>e universitaire : 2023/2024</a:t>
            </a:r>
            <a:endParaRPr lang="fr-FR" sz="1050" dirty="0">
              <a:solidFill>
                <a:schemeClr val="bg2">
                  <a:lumMod val="75000"/>
                </a:schemeClr>
              </a:solidFill>
            </a:endParaRPr>
          </a:p>
        </p:txBody>
      </p:sp>
      <p:sp>
        <p:nvSpPr>
          <p:cNvPr id="12" name="ZoneTexte 11">
            <a:extLst>
              <a:ext uri="{FF2B5EF4-FFF2-40B4-BE49-F238E27FC236}">
                <a16:creationId xmlns:a16="http://schemas.microsoft.com/office/drawing/2014/main" id="{AEB36E8D-3D68-CF07-8816-EEEE62253F7D}"/>
              </a:ext>
            </a:extLst>
          </p:cNvPr>
          <p:cNvSpPr txBox="1"/>
          <p:nvPr/>
        </p:nvSpPr>
        <p:spPr>
          <a:xfrm>
            <a:off x="3158170" y="3663486"/>
            <a:ext cx="2885504" cy="992579"/>
          </a:xfrm>
          <a:prstGeom prst="rect">
            <a:avLst/>
          </a:prstGeom>
          <a:noFill/>
        </p:spPr>
        <p:txBody>
          <a:bodyPr wrap="square">
            <a:spAutoFit/>
          </a:bodyPr>
          <a:lstStyle/>
          <a:p>
            <a:r>
              <a:rPr lang="fr-FR" sz="1050" b="1" dirty="0">
                <a:solidFill>
                  <a:schemeClr val="accent2">
                    <a:lumMod val="75000"/>
                  </a:schemeClr>
                </a:solidFill>
                <a:latin typeface="Bell MT" panose="02020503060305020303" pitchFamily="18" charset="0"/>
                <a:cs typeface="Times New Roman" panose="02020603050405020304" pitchFamily="18" charset="0"/>
              </a:rPr>
              <a:t>Encadr</a:t>
            </a:r>
            <a:r>
              <a:rPr lang="fr-FR" sz="1050" b="1" dirty="0">
                <a:solidFill>
                  <a:schemeClr val="accent2">
                    <a:lumMod val="75000"/>
                  </a:schemeClr>
                </a:solidFill>
                <a:latin typeface="Bell MT" panose="02020503060305020303" pitchFamily="18" charset="0"/>
                <a:cs typeface="Calibri" panose="020F0502020204030204" pitchFamily="34" charset="0"/>
              </a:rPr>
              <a:t>é</a:t>
            </a:r>
            <a:r>
              <a:rPr lang="fr-FR" sz="1050" b="1" dirty="0">
                <a:solidFill>
                  <a:schemeClr val="accent2">
                    <a:lumMod val="75000"/>
                  </a:schemeClr>
                </a:solidFill>
                <a:latin typeface="Bell MT" panose="02020503060305020303" pitchFamily="18" charset="0"/>
                <a:cs typeface="Times New Roman" panose="02020603050405020304" pitchFamily="18" charset="0"/>
              </a:rPr>
              <a:t> par </a:t>
            </a:r>
            <a:r>
              <a:rPr lang="en-US" sz="1350" b="1" dirty="0">
                <a:solidFill>
                  <a:schemeClr val="accent2">
                    <a:lumMod val="75000"/>
                  </a:schemeClr>
                </a:solidFill>
                <a:latin typeface="Bell MT" panose="02020503060305020303" pitchFamily="18" charset="0"/>
                <a:cs typeface="Times New Roman" panose="02020603050405020304" pitchFamily="18" charset="0"/>
              </a:rPr>
              <a:t>:</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M</a:t>
            </a:r>
            <a:r>
              <a:rPr lang="en-US" sz="1050" dirty="0">
                <a:latin typeface="Bell MT" panose="02020503060305020303" pitchFamily="18" charset="0"/>
                <a:cs typeface="Times New Roman" panose="02020603050405020304" pitchFamily="18" charset="0"/>
              </a:rPr>
              <a:t>OHAMED BOUSMAH</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YASSINE FATAHLLAH </a:t>
            </a:r>
          </a:p>
          <a:p>
            <a:pPr marL="214313" indent="-214313">
              <a:buFont typeface="Arial" panose="020B0604020202020204" pitchFamily="34" charset="0"/>
              <a:buChar char="•"/>
            </a:pPr>
            <a:r>
              <a:rPr lang="fr-FR" sz="1050" dirty="0">
                <a:latin typeface="Bell MT" panose="02020503060305020303" pitchFamily="18" charset="0"/>
                <a:cs typeface="Times New Roman" panose="02020603050405020304" pitchFamily="18" charset="0"/>
              </a:rPr>
              <a:t>M. WALID AZHARI</a:t>
            </a:r>
          </a:p>
          <a:p>
            <a:endParaRPr lang="fr-FR" sz="1350" kern="100" dirty="0">
              <a:latin typeface="Times New Roman" panose="02020603050405020304" pitchFamily="18"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508705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0"/>
          <p:cNvSpPr txBox="1">
            <a:spLocks noGrp="1"/>
          </p:cNvSpPr>
          <p:nvPr>
            <p:ph type="title"/>
          </p:nvPr>
        </p:nvSpPr>
        <p:spPr>
          <a:xfrm>
            <a:off x="2052200" y="2001425"/>
            <a:ext cx="1663200" cy="935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000000"/>
                </a:solidFill>
              </a:rPr>
              <a:t>02</a:t>
            </a:r>
            <a:endParaRPr b="1" dirty="0">
              <a:solidFill>
                <a:srgbClr val="000000"/>
              </a:solidFill>
            </a:endParaRPr>
          </a:p>
        </p:txBody>
      </p:sp>
      <p:sp>
        <p:nvSpPr>
          <p:cNvPr id="520" name="Google Shape;520;p70"/>
          <p:cNvSpPr txBox="1">
            <a:spLocks noGrp="1"/>
          </p:cNvSpPr>
          <p:nvPr>
            <p:ph type="title" idx="2"/>
          </p:nvPr>
        </p:nvSpPr>
        <p:spPr>
          <a:xfrm>
            <a:off x="3533614" y="1714553"/>
            <a:ext cx="5800125" cy="1408356"/>
          </a:xfrm>
          <a:prstGeom prst="rect">
            <a:avLst/>
          </a:prstGeom>
        </p:spPr>
        <p:txBody>
          <a:bodyPr spcFirstLastPara="1" wrap="square" lIns="91425" tIns="91425" rIns="91425" bIns="91425" anchor="t" anchorCtr="0">
            <a:noAutofit/>
          </a:bodyPr>
          <a:lstStyle/>
          <a:p>
            <a:pPr lvl="0" algn="ctr"/>
            <a:r>
              <a:rPr lang="en-US" sz="4500" dirty="0" err="1">
                <a:solidFill>
                  <a:srgbClr val="000000"/>
                </a:solidFill>
              </a:rPr>
              <a:t>Contexte</a:t>
            </a:r>
            <a:r>
              <a:rPr lang="en-US" sz="4500" dirty="0">
                <a:solidFill>
                  <a:srgbClr val="000000"/>
                </a:solidFill>
              </a:rPr>
              <a:t> </a:t>
            </a:r>
            <a:r>
              <a:rPr lang="en-US" sz="4500" dirty="0" err="1">
                <a:solidFill>
                  <a:srgbClr val="000000"/>
                </a:solidFill>
              </a:rPr>
              <a:t>général</a:t>
            </a:r>
            <a:r>
              <a:rPr lang="en-US" sz="4500" dirty="0">
                <a:solidFill>
                  <a:srgbClr val="000000"/>
                </a:solidFill>
              </a:rPr>
              <a:t> </a:t>
            </a:r>
            <a:br>
              <a:rPr lang="en-US" sz="4500" dirty="0">
                <a:solidFill>
                  <a:srgbClr val="000000"/>
                </a:solidFill>
              </a:rPr>
            </a:br>
            <a:r>
              <a:rPr lang="en-US" sz="4500" dirty="0">
                <a:solidFill>
                  <a:srgbClr val="000000"/>
                </a:solidFill>
              </a:rPr>
              <a:t>du projet </a:t>
            </a:r>
            <a:endParaRPr lang="fr-FR" sz="4500" dirty="0">
              <a:solidFill>
                <a:srgbClr val="000000"/>
              </a:solidFill>
            </a:endParaRPr>
          </a:p>
        </p:txBody>
      </p:sp>
      <p:graphicFrame>
        <p:nvGraphicFramePr>
          <p:cNvPr id="3" name="Diagramme 2">
            <a:extLst>
              <a:ext uri="{FF2B5EF4-FFF2-40B4-BE49-F238E27FC236}">
                <a16:creationId xmlns:a16="http://schemas.microsoft.com/office/drawing/2014/main" id="{1371FF3B-CD77-9E89-50C2-8F0628781E66}"/>
              </a:ext>
            </a:extLst>
          </p:cNvPr>
          <p:cNvGraphicFramePr/>
          <p:nvPr>
            <p:extLst>
              <p:ext uri="{D42A27DB-BD31-4B8C-83A1-F6EECF244321}">
                <p14:modId xmlns:p14="http://schemas.microsoft.com/office/powerpoint/2010/main" val="945532907"/>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744CE8A1-188A-6F9C-1924-B2963CD6D411}"/>
              </a:ext>
            </a:extLst>
          </p:cNvPr>
          <p:cNvSpPr txBox="1"/>
          <p:nvPr/>
        </p:nvSpPr>
        <p:spPr>
          <a:xfrm>
            <a:off x="3715400" y="3122909"/>
            <a:ext cx="3707476" cy="954107"/>
          </a:xfrm>
          <a:prstGeom prst="rect">
            <a:avLst/>
          </a:prstGeom>
          <a:noFill/>
        </p:spPr>
        <p:txBody>
          <a:bodyPr wrap="square" rtlCol="0">
            <a:spAutoFit/>
          </a:bodyPr>
          <a:lstStyle/>
          <a:p>
            <a:pPr marL="171450" lvl="0" indent="-171450" algn="l" rtl="0">
              <a:spcBef>
                <a:spcPts val="0"/>
              </a:spcBef>
              <a:spcAft>
                <a:spcPts val="0"/>
              </a:spcAft>
              <a:buFont typeface="Arial" panose="020B0604020202020204" pitchFamily="34" charset="0"/>
              <a:buChar char="•"/>
            </a:pPr>
            <a:r>
              <a:rPr lang="fr-CA" sz="1400" dirty="0">
                <a:solidFill>
                  <a:srgbClr val="000000"/>
                </a:solidFill>
              </a:rPr>
              <a:t>Présentation de Groupe Le Matin  </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Problématique</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Les objectifs</a:t>
            </a:r>
          </a:p>
          <a:p>
            <a:pPr marL="171450" lvl="0" indent="-171450" algn="l" rtl="0">
              <a:spcBef>
                <a:spcPts val="0"/>
              </a:spcBef>
              <a:spcAft>
                <a:spcPts val="0"/>
              </a:spcAft>
              <a:buFont typeface="Arial" panose="020B0604020202020204" pitchFamily="34" charset="0"/>
              <a:buChar char="•"/>
            </a:pPr>
            <a:r>
              <a:rPr lang="fr-CA" sz="1400" dirty="0">
                <a:solidFill>
                  <a:srgbClr val="000000"/>
                </a:solidFill>
              </a:rPr>
              <a:t>Méthodologie</a:t>
            </a:r>
            <a:endParaRPr lang="fr-CA"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7799383"/>
      </p:ext>
    </p:extLst>
  </p:cSld>
  <p:clrMapOvr>
    <a:masterClrMapping/>
  </p:clrMapOvr>
  <mc:AlternateContent xmlns:mc="http://schemas.openxmlformats.org/markup-compatibility/2006" xmlns:p14="http://schemas.microsoft.com/office/powerpoint/2010/main">
    <mc:Choice Requires="p14">
      <p:transition spd="slow">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20"/>
                                        </p:tgtEl>
                                        <p:attrNameLst>
                                          <p:attrName>style.visibility</p:attrName>
                                        </p:attrNameLst>
                                      </p:cBhvr>
                                      <p:to>
                                        <p:strVal val="visible"/>
                                      </p:to>
                                    </p:set>
                                    <p:anim calcmode="lin" valueType="num">
                                      <p:cBhvr additive="base">
                                        <p:cTn id="7" dur="1000"/>
                                        <p:tgtEl>
                                          <p:spTgt spid="5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2"/>
          <p:cNvSpPr txBox="1">
            <a:spLocks noGrp="1"/>
          </p:cNvSpPr>
          <p:nvPr>
            <p:ph type="subTitle" idx="1"/>
          </p:nvPr>
        </p:nvSpPr>
        <p:spPr>
          <a:xfrm>
            <a:off x="4863950" y="2269650"/>
            <a:ext cx="3566700" cy="1176900"/>
          </a:xfrm>
          <a:prstGeom prst="rect">
            <a:avLst/>
          </a:prstGeom>
        </p:spPr>
        <p:txBody>
          <a:bodyPr spcFirstLastPara="1" wrap="square" lIns="91425" tIns="91425" rIns="91425" bIns="91425" anchor="ctr" anchorCtr="0">
            <a:noAutofit/>
          </a:bodyPr>
          <a:lstStyle/>
          <a:p>
            <a:pPr marL="0" lvl="0" indent="0"/>
            <a:r>
              <a:rPr lang="fr-CA" dirty="0">
                <a:solidFill>
                  <a:srgbClr val="000000"/>
                </a:solidFill>
              </a:rPr>
              <a:t>Groupe Le Matin est un pilier de l'industrie médiatique au Maroc, connu pour ses publications fiables et de haute qualité</a:t>
            </a:r>
            <a:endParaRPr dirty="0">
              <a:solidFill>
                <a:srgbClr val="000000"/>
              </a:solidFill>
            </a:endParaRPr>
          </a:p>
        </p:txBody>
      </p:sp>
      <p:sp>
        <p:nvSpPr>
          <p:cNvPr id="534" name="Google Shape;534;p72"/>
          <p:cNvSpPr txBox="1">
            <a:spLocks noGrp="1"/>
          </p:cNvSpPr>
          <p:nvPr>
            <p:ph type="title"/>
          </p:nvPr>
        </p:nvSpPr>
        <p:spPr>
          <a:xfrm>
            <a:off x="4863950" y="1696950"/>
            <a:ext cx="3834000" cy="572700"/>
          </a:xfrm>
          <a:prstGeom prst="rect">
            <a:avLst/>
          </a:prstGeom>
        </p:spPr>
        <p:txBody>
          <a:bodyPr spcFirstLastPara="1" wrap="square" lIns="91425" tIns="91425" rIns="91425" bIns="91425" anchor="t" anchorCtr="0">
            <a:noAutofit/>
          </a:bodyPr>
          <a:lstStyle/>
          <a:p>
            <a:r>
              <a:rPr lang="en-US" sz="3600" dirty="0" err="1"/>
              <a:t>Organisme</a:t>
            </a:r>
            <a:r>
              <a:rPr lang="en-US" sz="3600" dirty="0"/>
              <a:t> </a:t>
            </a:r>
            <a:r>
              <a:rPr lang="en-US" sz="3600" dirty="0" err="1"/>
              <a:t>d’acceuil</a:t>
            </a:r>
            <a:r>
              <a:rPr lang="en-US" sz="3600" dirty="0"/>
              <a:t> </a:t>
            </a:r>
            <a:br>
              <a:rPr lang="en-US" sz="3600" dirty="0"/>
            </a:br>
            <a:endParaRPr dirty="0"/>
          </a:p>
        </p:txBody>
      </p:sp>
      <p:cxnSp>
        <p:nvCxnSpPr>
          <p:cNvPr id="536" name="Google Shape;536;p72"/>
          <p:cNvCxnSpPr/>
          <p:nvPr/>
        </p:nvCxnSpPr>
        <p:spPr>
          <a:xfrm rot="10800000">
            <a:off x="102075" y="108900"/>
            <a:ext cx="0" cy="4919700"/>
          </a:xfrm>
          <a:prstGeom prst="straightConnector1">
            <a:avLst/>
          </a:prstGeom>
          <a:noFill/>
          <a:ln w="19050" cap="flat" cmpd="sng">
            <a:solidFill>
              <a:schemeClr val="lt1"/>
            </a:solidFill>
            <a:prstDash val="solid"/>
            <a:round/>
            <a:headEnd type="none" w="med" len="med"/>
            <a:tailEnd type="none" w="med" len="med"/>
          </a:ln>
        </p:spPr>
      </p:cxnSp>
      <p:cxnSp>
        <p:nvCxnSpPr>
          <p:cNvPr id="537" name="Google Shape;537;p72"/>
          <p:cNvCxnSpPr/>
          <p:nvPr/>
        </p:nvCxnSpPr>
        <p:spPr>
          <a:xfrm rot="10800000">
            <a:off x="90450" y="5036375"/>
            <a:ext cx="4473000" cy="0"/>
          </a:xfrm>
          <a:prstGeom prst="straightConnector1">
            <a:avLst/>
          </a:prstGeom>
          <a:noFill/>
          <a:ln w="19050" cap="flat" cmpd="sng">
            <a:solidFill>
              <a:schemeClr val="lt1"/>
            </a:solidFill>
            <a:prstDash val="solid"/>
            <a:round/>
            <a:headEnd type="none" w="med" len="med"/>
            <a:tailEnd type="none" w="med" len="med"/>
          </a:ln>
        </p:spPr>
      </p:cxnSp>
      <p:cxnSp>
        <p:nvCxnSpPr>
          <p:cNvPr id="538" name="Google Shape;538;p72"/>
          <p:cNvCxnSpPr/>
          <p:nvPr/>
        </p:nvCxnSpPr>
        <p:spPr>
          <a:xfrm rot="10800000">
            <a:off x="90450" y="101275"/>
            <a:ext cx="4473000" cy="0"/>
          </a:xfrm>
          <a:prstGeom prst="straightConnector1">
            <a:avLst/>
          </a:prstGeom>
          <a:noFill/>
          <a:ln w="19050" cap="flat" cmpd="sng">
            <a:solidFill>
              <a:schemeClr val="lt1"/>
            </a:solidFill>
            <a:prstDash val="solid"/>
            <a:round/>
            <a:headEnd type="none" w="med" len="med"/>
            <a:tailEnd type="none" w="med" len="med"/>
          </a:ln>
        </p:spPr>
      </p:cxnSp>
      <p:pic>
        <p:nvPicPr>
          <p:cNvPr id="1026" name="Picture 2" descr="à propos – Boutique Le Matin">
            <a:extLst>
              <a:ext uri="{FF2B5EF4-FFF2-40B4-BE49-F238E27FC236}">
                <a16:creationId xmlns:a16="http://schemas.microsoft.com/office/drawing/2014/main" id="{EFEEF04C-90C5-E928-C915-C9883CCE2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99" y="101274"/>
            <a:ext cx="4473001" cy="49428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me 3">
            <a:extLst>
              <a:ext uri="{FF2B5EF4-FFF2-40B4-BE49-F238E27FC236}">
                <a16:creationId xmlns:a16="http://schemas.microsoft.com/office/drawing/2014/main" id="{AB43C8CE-EABB-4FBE-66DA-995D3D9D048D}"/>
              </a:ext>
            </a:extLst>
          </p:cNvPr>
          <p:cNvGraphicFramePr/>
          <p:nvPr>
            <p:extLst>
              <p:ext uri="{D42A27DB-BD31-4B8C-83A1-F6EECF244321}">
                <p14:modId xmlns:p14="http://schemas.microsoft.com/office/powerpoint/2010/main" val="3193810505"/>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fade">
                                      <p:cBhvr>
                                        <p:cTn id="7" dur="1000"/>
                                        <p:tgtEl>
                                          <p:spTgt spid="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cxnSp>
        <p:nvCxnSpPr>
          <p:cNvPr id="545" name="Google Shape;545;p73"/>
          <p:cNvCxnSpPr/>
          <p:nvPr/>
        </p:nvCxnSpPr>
        <p:spPr>
          <a:xfrm rot="10800000">
            <a:off x="9039625" y="2574175"/>
            <a:ext cx="0" cy="2472000"/>
          </a:xfrm>
          <a:prstGeom prst="straightConnector1">
            <a:avLst/>
          </a:prstGeom>
          <a:noFill/>
          <a:ln w="19050" cap="flat" cmpd="sng">
            <a:solidFill>
              <a:schemeClr val="lt1"/>
            </a:solidFill>
            <a:prstDash val="solid"/>
            <a:round/>
            <a:headEnd type="none" w="med" len="med"/>
            <a:tailEnd type="none" w="med" len="med"/>
          </a:ln>
        </p:spPr>
      </p:cxnSp>
      <p:cxnSp>
        <p:nvCxnSpPr>
          <p:cNvPr id="546" name="Google Shape;546;p73"/>
          <p:cNvCxnSpPr/>
          <p:nvPr/>
        </p:nvCxnSpPr>
        <p:spPr>
          <a:xfrm rot="10800000">
            <a:off x="108900" y="5036375"/>
            <a:ext cx="8936100" cy="0"/>
          </a:xfrm>
          <a:prstGeom prst="straightConnector1">
            <a:avLst/>
          </a:prstGeom>
          <a:noFill/>
          <a:ln w="19050" cap="flat" cmpd="sng">
            <a:solidFill>
              <a:schemeClr val="lt1"/>
            </a:solidFill>
            <a:prstDash val="solid"/>
            <a:round/>
            <a:headEnd type="none" w="med" len="med"/>
            <a:tailEnd type="none" w="med" len="med"/>
          </a:ln>
        </p:spPr>
      </p:cxnSp>
      <p:cxnSp>
        <p:nvCxnSpPr>
          <p:cNvPr id="547" name="Google Shape;547;p73"/>
          <p:cNvCxnSpPr/>
          <p:nvPr/>
        </p:nvCxnSpPr>
        <p:spPr>
          <a:xfrm rot="10800000">
            <a:off x="107275" y="2574375"/>
            <a:ext cx="0" cy="2470500"/>
          </a:xfrm>
          <a:prstGeom prst="straightConnector1">
            <a:avLst/>
          </a:prstGeom>
          <a:noFill/>
          <a:ln w="19050" cap="flat" cmpd="sng">
            <a:solidFill>
              <a:schemeClr val="lt1"/>
            </a:solidFill>
            <a:prstDash val="solid"/>
            <a:round/>
            <a:headEnd type="none" w="med" len="med"/>
            <a:tailEnd type="none" w="med" len="med"/>
          </a:ln>
        </p:spPr>
      </p:cxnSp>
      <p:sp>
        <p:nvSpPr>
          <p:cNvPr id="548" name="Google Shape;548;p73"/>
          <p:cNvSpPr txBox="1">
            <a:spLocks noGrp="1"/>
          </p:cNvSpPr>
          <p:nvPr>
            <p:ph type="title"/>
          </p:nvPr>
        </p:nvSpPr>
        <p:spPr>
          <a:xfrm>
            <a:off x="2791140" y="-26249"/>
            <a:ext cx="4402140" cy="77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Groupe LE MATIN</a:t>
            </a:r>
          </a:p>
        </p:txBody>
      </p:sp>
      <p:sp>
        <p:nvSpPr>
          <p:cNvPr id="4" name="AutoShape 6" descr="Timeline">
            <a:extLst>
              <a:ext uri="{FF2B5EF4-FFF2-40B4-BE49-F238E27FC236}">
                <a16:creationId xmlns:a16="http://schemas.microsoft.com/office/drawing/2014/main" id="{6992ECEE-0258-7D09-0040-E2EC1C7CD248}"/>
              </a:ext>
            </a:extLst>
          </p:cNvPr>
          <p:cNvSpPr>
            <a:spLocks noChangeAspect="1" noChangeArrowheads="1"/>
          </p:cNvSpPr>
          <p:nvPr/>
        </p:nvSpPr>
        <p:spPr bwMode="auto">
          <a:xfrm>
            <a:off x="4419599" y="2419350"/>
            <a:ext cx="4546169" cy="396595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10" name="Groupe 9">
            <a:extLst>
              <a:ext uri="{FF2B5EF4-FFF2-40B4-BE49-F238E27FC236}">
                <a16:creationId xmlns:a16="http://schemas.microsoft.com/office/drawing/2014/main" id="{83E11A32-2626-858F-4041-F4433C09806C}"/>
              </a:ext>
            </a:extLst>
          </p:cNvPr>
          <p:cNvGrpSpPr/>
          <p:nvPr/>
        </p:nvGrpSpPr>
        <p:grpSpPr>
          <a:xfrm>
            <a:off x="335360" y="874087"/>
            <a:ext cx="8233620" cy="3710626"/>
            <a:chOff x="457185" y="1025890"/>
            <a:chExt cx="8233620" cy="3710626"/>
          </a:xfrm>
        </p:grpSpPr>
        <p:grpSp>
          <p:nvGrpSpPr>
            <p:cNvPr id="11" name="Google Shape;3351;p36">
              <a:extLst>
                <a:ext uri="{FF2B5EF4-FFF2-40B4-BE49-F238E27FC236}">
                  <a16:creationId xmlns:a16="http://schemas.microsoft.com/office/drawing/2014/main" id="{A51D124F-AAB3-33AA-3210-C84526460052}"/>
                </a:ext>
              </a:extLst>
            </p:cNvPr>
            <p:cNvGrpSpPr/>
            <p:nvPr/>
          </p:nvGrpSpPr>
          <p:grpSpPr>
            <a:xfrm>
              <a:off x="457185" y="1025890"/>
              <a:ext cx="8233620" cy="3710626"/>
              <a:chOff x="591225" y="1636250"/>
              <a:chExt cx="6403500" cy="2885850"/>
            </a:xfrm>
          </p:grpSpPr>
          <p:sp>
            <p:nvSpPr>
              <p:cNvPr id="17" name="Google Shape;3352;p36">
                <a:extLst>
                  <a:ext uri="{FF2B5EF4-FFF2-40B4-BE49-F238E27FC236}">
                    <a16:creationId xmlns:a16="http://schemas.microsoft.com/office/drawing/2014/main" id="{CB1BA1FC-5EC3-FE34-75EF-62C5059F5CEA}"/>
                  </a:ext>
                </a:extLst>
              </p:cNvPr>
              <p:cNvSpPr/>
              <p:nvPr/>
            </p:nvSpPr>
            <p:spPr>
              <a:xfrm>
                <a:off x="708400"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2" y="75594"/>
                      <a:pt x="44210" y="71066"/>
                      <a:pt x="44210" y="65492"/>
                    </a:cubicBezTo>
                    <a:lnTo>
                      <a:pt x="44210" y="10135"/>
                    </a:lnTo>
                    <a:cubicBezTo>
                      <a:pt x="44210" y="4529"/>
                      <a:pt x="39682"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353;p36">
                <a:extLst>
                  <a:ext uri="{FF2B5EF4-FFF2-40B4-BE49-F238E27FC236}">
                    <a16:creationId xmlns:a16="http://schemas.microsoft.com/office/drawing/2014/main" id="{C900BD69-B9C8-FDC4-7089-8FA551942519}"/>
                  </a:ext>
                </a:extLst>
              </p:cNvPr>
              <p:cNvSpPr/>
              <p:nvPr/>
            </p:nvSpPr>
            <p:spPr>
              <a:xfrm>
                <a:off x="3234000" y="1726500"/>
                <a:ext cx="1105275" cy="1889875"/>
              </a:xfrm>
              <a:custGeom>
                <a:avLst/>
                <a:gdLst/>
                <a:ahLst/>
                <a:cxnLst/>
                <a:rect l="l" t="t" r="r" b="b"/>
                <a:pathLst>
                  <a:path w="44211" h="75595" extrusionOk="0">
                    <a:moveTo>
                      <a:pt x="10103" y="0"/>
                    </a:moveTo>
                    <a:cubicBezTo>
                      <a:pt x="4529" y="0"/>
                      <a:pt x="1" y="4529"/>
                      <a:pt x="1" y="10103"/>
                    </a:cubicBezTo>
                    <a:lnTo>
                      <a:pt x="1" y="65460"/>
                    </a:lnTo>
                    <a:cubicBezTo>
                      <a:pt x="1" y="71065"/>
                      <a:pt x="4529" y="75594"/>
                      <a:pt x="10103" y="75594"/>
                    </a:cubicBezTo>
                    <a:lnTo>
                      <a:pt x="34077" y="75594"/>
                    </a:lnTo>
                    <a:cubicBezTo>
                      <a:pt x="39682" y="75594"/>
                      <a:pt x="44211" y="71065"/>
                      <a:pt x="44211" y="65460"/>
                    </a:cubicBezTo>
                    <a:lnTo>
                      <a:pt x="44211" y="10103"/>
                    </a:lnTo>
                    <a:cubicBezTo>
                      <a:pt x="44211" y="4529"/>
                      <a:pt x="39682" y="0"/>
                      <a:pt x="3407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54;p36">
                <a:extLst>
                  <a:ext uri="{FF2B5EF4-FFF2-40B4-BE49-F238E27FC236}">
                    <a16:creationId xmlns:a16="http://schemas.microsoft.com/office/drawing/2014/main" id="{E417163B-B887-86D4-51D4-A56645299315}"/>
                  </a:ext>
                </a:extLst>
              </p:cNvPr>
              <p:cNvSpPr/>
              <p:nvPr/>
            </p:nvSpPr>
            <p:spPr>
              <a:xfrm>
                <a:off x="5764375" y="2149275"/>
                <a:ext cx="1105275" cy="1889875"/>
              </a:xfrm>
              <a:custGeom>
                <a:avLst/>
                <a:gdLst/>
                <a:ahLst/>
                <a:cxnLst/>
                <a:rect l="l" t="t" r="r" b="b"/>
                <a:pathLst>
                  <a:path w="44211" h="75595" extrusionOk="0">
                    <a:moveTo>
                      <a:pt x="10103" y="1"/>
                    </a:moveTo>
                    <a:cubicBezTo>
                      <a:pt x="4529" y="1"/>
                      <a:pt x="0" y="4529"/>
                      <a:pt x="0" y="10135"/>
                    </a:cubicBezTo>
                    <a:lnTo>
                      <a:pt x="0" y="65492"/>
                    </a:lnTo>
                    <a:cubicBezTo>
                      <a:pt x="0" y="71066"/>
                      <a:pt x="4529" y="75594"/>
                      <a:pt x="10103" y="75594"/>
                    </a:cubicBezTo>
                    <a:lnTo>
                      <a:pt x="34076" y="75594"/>
                    </a:lnTo>
                    <a:cubicBezTo>
                      <a:pt x="39681" y="75594"/>
                      <a:pt x="44210" y="71066"/>
                      <a:pt x="44210" y="65492"/>
                    </a:cubicBezTo>
                    <a:lnTo>
                      <a:pt x="44210" y="10135"/>
                    </a:lnTo>
                    <a:cubicBezTo>
                      <a:pt x="44210" y="4529"/>
                      <a:pt x="39681" y="1"/>
                      <a:pt x="340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355;p36">
                <a:extLst>
                  <a:ext uri="{FF2B5EF4-FFF2-40B4-BE49-F238E27FC236}">
                    <a16:creationId xmlns:a16="http://schemas.microsoft.com/office/drawing/2014/main" id="{C29B06B8-9835-584F-2929-7F6FB67D9199}"/>
                  </a:ext>
                </a:extLst>
              </p:cNvPr>
              <p:cNvSpPr/>
              <p:nvPr/>
            </p:nvSpPr>
            <p:spPr>
              <a:xfrm>
                <a:off x="622100" y="1636250"/>
                <a:ext cx="6340175" cy="2885850"/>
              </a:xfrm>
              <a:custGeom>
                <a:avLst/>
                <a:gdLst/>
                <a:ahLst/>
                <a:cxnLst/>
                <a:rect l="l" t="t" r="r" b="b"/>
                <a:pathLst>
                  <a:path w="253607" h="115434" extrusionOk="0">
                    <a:moveTo>
                      <a:pt x="114674" y="0"/>
                    </a:moveTo>
                    <a:cubicBezTo>
                      <a:pt x="107137" y="0"/>
                      <a:pt x="101025" y="5669"/>
                      <a:pt x="101025" y="12636"/>
                    </a:cubicBezTo>
                    <a:lnTo>
                      <a:pt x="101025" y="102797"/>
                    </a:lnTo>
                    <a:cubicBezTo>
                      <a:pt x="101025" y="109543"/>
                      <a:pt x="95103" y="115022"/>
                      <a:pt x="87819" y="115022"/>
                    </a:cubicBezTo>
                    <a:lnTo>
                      <a:pt x="64194" y="115022"/>
                    </a:lnTo>
                    <a:cubicBezTo>
                      <a:pt x="56910" y="115022"/>
                      <a:pt x="50988" y="109543"/>
                      <a:pt x="50988" y="102797"/>
                    </a:cubicBezTo>
                    <a:lnTo>
                      <a:pt x="50988" y="29357"/>
                    </a:lnTo>
                    <a:cubicBezTo>
                      <a:pt x="50988" y="22422"/>
                      <a:pt x="44876" y="16753"/>
                      <a:pt x="37338" y="16753"/>
                    </a:cubicBezTo>
                    <a:lnTo>
                      <a:pt x="14600" y="16753"/>
                    </a:lnTo>
                    <a:cubicBezTo>
                      <a:pt x="6556" y="16753"/>
                      <a:pt x="0" y="22802"/>
                      <a:pt x="0" y="30244"/>
                    </a:cubicBezTo>
                    <a:lnTo>
                      <a:pt x="0" y="59506"/>
                    </a:lnTo>
                    <a:cubicBezTo>
                      <a:pt x="0" y="59601"/>
                      <a:pt x="96" y="59696"/>
                      <a:pt x="222" y="59696"/>
                    </a:cubicBezTo>
                    <a:cubicBezTo>
                      <a:pt x="349" y="59696"/>
                      <a:pt x="444" y="59601"/>
                      <a:pt x="444" y="59506"/>
                    </a:cubicBezTo>
                    <a:lnTo>
                      <a:pt x="444" y="30244"/>
                    </a:lnTo>
                    <a:cubicBezTo>
                      <a:pt x="444" y="23024"/>
                      <a:pt x="6809" y="17165"/>
                      <a:pt x="14632" y="17165"/>
                    </a:cubicBezTo>
                    <a:lnTo>
                      <a:pt x="37338" y="17165"/>
                    </a:lnTo>
                    <a:cubicBezTo>
                      <a:pt x="44622" y="17165"/>
                      <a:pt x="50544" y="22643"/>
                      <a:pt x="50544" y="29357"/>
                    </a:cubicBezTo>
                    <a:lnTo>
                      <a:pt x="50544" y="102797"/>
                    </a:lnTo>
                    <a:cubicBezTo>
                      <a:pt x="50544" y="109765"/>
                      <a:pt x="56688" y="115433"/>
                      <a:pt x="64194" y="115433"/>
                    </a:cubicBezTo>
                    <a:lnTo>
                      <a:pt x="87819" y="115433"/>
                    </a:lnTo>
                    <a:cubicBezTo>
                      <a:pt x="95356" y="115433"/>
                      <a:pt x="101468" y="109765"/>
                      <a:pt x="101468" y="102797"/>
                    </a:cubicBezTo>
                    <a:lnTo>
                      <a:pt x="101468" y="12636"/>
                    </a:lnTo>
                    <a:cubicBezTo>
                      <a:pt x="101468" y="5891"/>
                      <a:pt x="107390" y="412"/>
                      <a:pt x="114674" y="412"/>
                    </a:cubicBezTo>
                    <a:lnTo>
                      <a:pt x="138489" y="412"/>
                    </a:lnTo>
                    <a:cubicBezTo>
                      <a:pt x="145773" y="412"/>
                      <a:pt x="151695" y="5891"/>
                      <a:pt x="151695" y="12636"/>
                    </a:cubicBezTo>
                    <a:lnTo>
                      <a:pt x="151695" y="102797"/>
                    </a:lnTo>
                    <a:cubicBezTo>
                      <a:pt x="151695" y="109765"/>
                      <a:pt x="157807" y="115433"/>
                      <a:pt x="165345" y="115433"/>
                    </a:cubicBezTo>
                    <a:lnTo>
                      <a:pt x="189508" y="115433"/>
                    </a:lnTo>
                    <a:cubicBezTo>
                      <a:pt x="197014" y="115433"/>
                      <a:pt x="203158" y="109765"/>
                      <a:pt x="203126" y="102797"/>
                    </a:cubicBezTo>
                    <a:lnTo>
                      <a:pt x="203126" y="29326"/>
                    </a:lnTo>
                    <a:cubicBezTo>
                      <a:pt x="203126" y="22580"/>
                      <a:pt x="209048" y="17133"/>
                      <a:pt x="216332" y="17133"/>
                    </a:cubicBezTo>
                    <a:lnTo>
                      <a:pt x="239007" y="17133"/>
                    </a:lnTo>
                    <a:cubicBezTo>
                      <a:pt x="246798" y="17133"/>
                      <a:pt x="253163" y="22992"/>
                      <a:pt x="253163" y="30212"/>
                    </a:cubicBezTo>
                    <a:lnTo>
                      <a:pt x="253163" y="57068"/>
                    </a:lnTo>
                    <a:cubicBezTo>
                      <a:pt x="253163" y="57194"/>
                      <a:pt x="253258" y="57289"/>
                      <a:pt x="253385" y="57289"/>
                    </a:cubicBezTo>
                    <a:cubicBezTo>
                      <a:pt x="253511" y="57289"/>
                      <a:pt x="253606" y="57194"/>
                      <a:pt x="253606" y="57068"/>
                    </a:cubicBezTo>
                    <a:lnTo>
                      <a:pt x="253606" y="30212"/>
                    </a:lnTo>
                    <a:cubicBezTo>
                      <a:pt x="253606" y="22770"/>
                      <a:pt x="247051" y="16721"/>
                      <a:pt x="239007" y="16721"/>
                    </a:cubicBezTo>
                    <a:lnTo>
                      <a:pt x="216332" y="16721"/>
                    </a:lnTo>
                    <a:cubicBezTo>
                      <a:pt x="208826" y="16721"/>
                      <a:pt x="202683" y="22358"/>
                      <a:pt x="202683" y="29326"/>
                    </a:cubicBezTo>
                    <a:lnTo>
                      <a:pt x="202683" y="102797"/>
                    </a:lnTo>
                    <a:cubicBezTo>
                      <a:pt x="202683" y="109543"/>
                      <a:pt x="196760" y="115022"/>
                      <a:pt x="189477" y="115022"/>
                    </a:cubicBezTo>
                    <a:lnTo>
                      <a:pt x="165345" y="115022"/>
                    </a:lnTo>
                    <a:cubicBezTo>
                      <a:pt x="158061" y="115022"/>
                      <a:pt x="152139" y="109543"/>
                      <a:pt x="152139" y="102797"/>
                    </a:cubicBezTo>
                    <a:lnTo>
                      <a:pt x="152139" y="12636"/>
                    </a:lnTo>
                    <a:cubicBezTo>
                      <a:pt x="152139" y="5669"/>
                      <a:pt x="145995" y="0"/>
                      <a:pt x="13848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356;p36">
                <a:extLst>
                  <a:ext uri="{FF2B5EF4-FFF2-40B4-BE49-F238E27FC236}">
                    <a16:creationId xmlns:a16="http://schemas.microsoft.com/office/drawing/2014/main" id="{9723F158-D339-4F8B-F3CE-9FF27B44AE50}"/>
                  </a:ext>
                </a:extLst>
              </p:cNvPr>
              <p:cNvSpPr/>
              <p:nvPr/>
            </p:nvSpPr>
            <p:spPr>
              <a:xfrm>
                <a:off x="63027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3" y="728"/>
                      <a:pt x="253" y="570"/>
                    </a:cubicBezTo>
                    <a:cubicBezTo>
                      <a:pt x="253" y="380"/>
                      <a:pt x="380" y="222"/>
                      <a:pt x="570" y="222"/>
                    </a:cubicBezTo>
                    <a:close/>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357;p36">
                <a:extLst>
                  <a:ext uri="{FF2B5EF4-FFF2-40B4-BE49-F238E27FC236}">
                    <a16:creationId xmlns:a16="http://schemas.microsoft.com/office/drawing/2014/main" id="{5484B9EF-1B63-BC55-6437-8EB4CBA915B0}"/>
                  </a:ext>
                </a:extLst>
              </p:cNvPr>
              <p:cNvSpPr/>
              <p:nvPr/>
            </p:nvSpPr>
            <p:spPr>
              <a:xfrm>
                <a:off x="6227525"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22"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358;p36">
                <a:extLst>
                  <a:ext uri="{FF2B5EF4-FFF2-40B4-BE49-F238E27FC236}">
                    <a16:creationId xmlns:a16="http://schemas.microsoft.com/office/drawing/2014/main" id="{AADF82B2-E0E4-7925-05BB-AAA3E581A571}"/>
                  </a:ext>
                </a:extLst>
              </p:cNvPr>
              <p:cNvSpPr/>
              <p:nvPr/>
            </p:nvSpPr>
            <p:spPr>
              <a:xfrm>
                <a:off x="6152300"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359;p36">
                <a:extLst>
                  <a:ext uri="{FF2B5EF4-FFF2-40B4-BE49-F238E27FC236}">
                    <a16:creationId xmlns:a16="http://schemas.microsoft.com/office/drawing/2014/main" id="{56852D6D-394A-46B1-A53D-3595E2C135F0}"/>
                  </a:ext>
                </a:extLst>
              </p:cNvPr>
              <p:cNvSpPr/>
              <p:nvPr/>
            </p:nvSpPr>
            <p:spPr>
              <a:xfrm>
                <a:off x="6377950" y="3925125"/>
                <a:ext cx="28525" cy="28525"/>
              </a:xfrm>
              <a:custGeom>
                <a:avLst/>
                <a:gdLst/>
                <a:ahLst/>
                <a:cxnLst/>
                <a:rect l="l" t="t" r="r" b="b"/>
                <a:pathLst>
                  <a:path w="1141" h="1141" extrusionOk="0">
                    <a:moveTo>
                      <a:pt x="571" y="222"/>
                    </a:moveTo>
                    <a:cubicBezTo>
                      <a:pt x="761" y="222"/>
                      <a:pt x="887" y="380"/>
                      <a:pt x="887" y="570"/>
                    </a:cubicBezTo>
                    <a:cubicBezTo>
                      <a:pt x="887" y="728"/>
                      <a:pt x="761" y="887"/>
                      <a:pt x="571" y="887"/>
                    </a:cubicBezTo>
                    <a:cubicBezTo>
                      <a:pt x="381" y="887"/>
                      <a:pt x="254" y="728"/>
                      <a:pt x="254" y="570"/>
                    </a:cubicBezTo>
                    <a:cubicBezTo>
                      <a:pt x="254" y="380"/>
                      <a:pt x="381" y="222"/>
                      <a:pt x="571" y="222"/>
                    </a:cubicBezTo>
                    <a:close/>
                    <a:moveTo>
                      <a:pt x="571" y="0"/>
                    </a:moveTo>
                    <a:cubicBezTo>
                      <a:pt x="254" y="0"/>
                      <a:pt x="1" y="253"/>
                      <a:pt x="1" y="570"/>
                    </a:cubicBezTo>
                    <a:cubicBezTo>
                      <a:pt x="1" y="887"/>
                      <a:pt x="254" y="1140"/>
                      <a:pt x="571" y="1140"/>
                    </a:cubicBezTo>
                    <a:cubicBezTo>
                      <a:pt x="887" y="1140"/>
                      <a:pt x="1141" y="887"/>
                      <a:pt x="1141" y="570"/>
                    </a:cubicBezTo>
                    <a:cubicBezTo>
                      <a:pt x="1141" y="253"/>
                      <a:pt x="887"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360;p36">
                <a:extLst>
                  <a:ext uri="{FF2B5EF4-FFF2-40B4-BE49-F238E27FC236}">
                    <a16:creationId xmlns:a16="http://schemas.microsoft.com/office/drawing/2014/main" id="{BE3F562D-6AD5-77B4-50DA-87EB4AB71EF2}"/>
                  </a:ext>
                </a:extLst>
              </p:cNvPr>
              <p:cNvSpPr/>
              <p:nvPr/>
            </p:nvSpPr>
            <p:spPr>
              <a:xfrm>
                <a:off x="6452375" y="3925125"/>
                <a:ext cx="29325" cy="28525"/>
              </a:xfrm>
              <a:custGeom>
                <a:avLst/>
                <a:gdLst/>
                <a:ahLst/>
                <a:cxnLst/>
                <a:rect l="l" t="t" r="r" b="b"/>
                <a:pathLst>
                  <a:path w="1173" h="1141" extrusionOk="0">
                    <a:moveTo>
                      <a:pt x="602" y="222"/>
                    </a:moveTo>
                    <a:cubicBezTo>
                      <a:pt x="792" y="222"/>
                      <a:pt x="919" y="380"/>
                      <a:pt x="919" y="570"/>
                    </a:cubicBezTo>
                    <a:cubicBezTo>
                      <a:pt x="919" y="728"/>
                      <a:pt x="792" y="887"/>
                      <a:pt x="602" y="887"/>
                    </a:cubicBezTo>
                    <a:cubicBezTo>
                      <a:pt x="412" y="887"/>
                      <a:pt x="254" y="728"/>
                      <a:pt x="254" y="570"/>
                    </a:cubicBezTo>
                    <a:cubicBezTo>
                      <a:pt x="254" y="380"/>
                      <a:pt x="412" y="222"/>
                      <a:pt x="602" y="222"/>
                    </a:cubicBezTo>
                    <a:close/>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361;p36">
                <a:extLst>
                  <a:ext uri="{FF2B5EF4-FFF2-40B4-BE49-F238E27FC236}">
                    <a16:creationId xmlns:a16="http://schemas.microsoft.com/office/drawing/2014/main" id="{2D29F723-6845-9DA1-62C3-9CF68FDFDE52}"/>
                  </a:ext>
                </a:extLst>
              </p:cNvPr>
              <p:cNvSpPr/>
              <p:nvPr/>
            </p:nvSpPr>
            <p:spPr>
              <a:xfrm>
                <a:off x="1246775"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22" y="728"/>
                      <a:pt x="222" y="570"/>
                    </a:cubicBezTo>
                    <a:cubicBezTo>
                      <a:pt x="222"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362;p36">
                <a:extLst>
                  <a:ext uri="{FF2B5EF4-FFF2-40B4-BE49-F238E27FC236}">
                    <a16:creationId xmlns:a16="http://schemas.microsoft.com/office/drawing/2014/main" id="{0B00051F-318F-DE90-C6A9-349D13620BE0}"/>
                  </a:ext>
                </a:extLst>
              </p:cNvPr>
              <p:cNvSpPr/>
              <p:nvPr/>
            </p:nvSpPr>
            <p:spPr>
              <a:xfrm>
                <a:off x="1171550" y="3925125"/>
                <a:ext cx="28525" cy="28525"/>
              </a:xfrm>
              <a:custGeom>
                <a:avLst/>
                <a:gdLst/>
                <a:ahLst/>
                <a:cxnLst/>
                <a:rect l="l" t="t" r="r" b="b"/>
                <a:pathLst>
                  <a:path w="1141" h="1141" extrusionOk="0">
                    <a:moveTo>
                      <a:pt x="571" y="222"/>
                    </a:moveTo>
                    <a:cubicBezTo>
                      <a:pt x="729" y="222"/>
                      <a:pt x="888" y="380"/>
                      <a:pt x="888" y="570"/>
                    </a:cubicBezTo>
                    <a:cubicBezTo>
                      <a:pt x="888" y="728"/>
                      <a:pt x="729"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363;p36">
                <a:extLst>
                  <a:ext uri="{FF2B5EF4-FFF2-40B4-BE49-F238E27FC236}">
                    <a16:creationId xmlns:a16="http://schemas.microsoft.com/office/drawing/2014/main" id="{3B8A7349-6884-F6B2-6321-3CB992CDF732}"/>
                  </a:ext>
                </a:extLst>
              </p:cNvPr>
              <p:cNvSpPr/>
              <p:nvPr/>
            </p:nvSpPr>
            <p:spPr>
              <a:xfrm>
                <a:off x="1096350" y="3925125"/>
                <a:ext cx="28525" cy="28525"/>
              </a:xfrm>
              <a:custGeom>
                <a:avLst/>
                <a:gdLst/>
                <a:ahLst/>
                <a:cxnLst/>
                <a:rect l="l" t="t" r="r" b="b"/>
                <a:pathLst>
                  <a:path w="1141" h="1141" extrusionOk="0">
                    <a:moveTo>
                      <a:pt x="570" y="222"/>
                    </a:moveTo>
                    <a:cubicBezTo>
                      <a:pt x="760" y="222"/>
                      <a:pt x="887" y="380"/>
                      <a:pt x="887" y="570"/>
                    </a:cubicBezTo>
                    <a:cubicBezTo>
                      <a:pt x="887" y="728"/>
                      <a:pt x="760" y="887"/>
                      <a:pt x="570" y="887"/>
                    </a:cubicBezTo>
                    <a:cubicBezTo>
                      <a:pt x="380" y="887"/>
                      <a:pt x="254" y="728"/>
                      <a:pt x="254" y="570"/>
                    </a:cubicBezTo>
                    <a:cubicBezTo>
                      <a:pt x="254" y="380"/>
                      <a:pt x="380" y="222"/>
                      <a:pt x="570" y="222"/>
                    </a:cubicBezTo>
                    <a:close/>
                    <a:moveTo>
                      <a:pt x="570" y="0"/>
                    </a:moveTo>
                    <a:cubicBezTo>
                      <a:pt x="254" y="0"/>
                      <a:pt x="0" y="253"/>
                      <a:pt x="0" y="570"/>
                    </a:cubicBezTo>
                    <a:cubicBezTo>
                      <a:pt x="0" y="887"/>
                      <a:pt x="254"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364;p36">
                <a:extLst>
                  <a:ext uri="{FF2B5EF4-FFF2-40B4-BE49-F238E27FC236}">
                    <a16:creationId xmlns:a16="http://schemas.microsoft.com/office/drawing/2014/main" id="{FCCBD791-AC96-4818-A70C-AA52C5485A21}"/>
                  </a:ext>
                </a:extLst>
              </p:cNvPr>
              <p:cNvSpPr/>
              <p:nvPr/>
            </p:nvSpPr>
            <p:spPr>
              <a:xfrm>
                <a:off x="1321975" y="3925125"/>
                <a:ext cx="28550" cy="28525"/>
              </a:xfrm>
              <a:custGeom>
                <a:avLst/>
                <a:gdLst/>
                <a:ahLst/>
                <a:cxnLst/>
                <a:rect l="l" t="t" r="r" b="b"/>
                <a:pathLst>
                  <a:path w="1142" h="1141" extrusionOk="0">
                    <a:moveTo>
                      <a:pt x="571" y="222"/>
                    </a:moveTo>
                    <a:cubicBezTo>
                      <a:pt x="761" y="222"/>
                      <a:pt x="888" y="380"/>
                      <a:pt x="888" y="570"/>
                    </a:cubicBezTo>
                    <a:cubicBezTo>
                      <a:pt x="888" y="728"/>
                      <a:pt x="761" y="887"/>
                      <a:pt x="571" y="887"/>
                    </a:cubicBezTo>
                    <a:cubicBezTo>
                      <a:pt x="381" y="887"/>
                      <a:pt x="223" y="728"/>
                      <a:pt x="223" y="570"/>
                    </a:cubicBezTo>
                    <a:cubicBezTo>
                      <a:pt x="223" y="380"/>
                      <a:pt x="381" y="222"/>
                      <a:pt x="571" y="222"/>
                    </a:cubicBezTo>
                    <a:close/>
                    <a:moveTo>
                      <a:pt x="571" y="0"/>
                    </a:moveTo>
                    <a:cubicBezTo>
                      <a:pt x="254" y="0"/>
                      <a:pt x="1" y="253"/>
                      <a:pt x="1" y="570"/>
                    </a:cubicBezTo>
                    <a:cubicBezTo>
                      <a:pt x="1" y="887"/>
                      <a:pt x="254" y="1140"/>
                      <a:pt x="571" y="1140"/>
                    </a:cubicBezTo>
                    <a:cubicBezTo>
                      <a:pt x="888" y="1140"/>
                      <a:pt x="1141" y="887"/>
                      <a:pt x="1141" y="570"/>
                    </a:cubicBezTo>
                    <a:cubicBezTo>
                      <a:pt x="1141" y="253"/>
                      <a:pt x="888" y="0"/>
                      <a:pt x="57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365;p36">
                <a:extLst>
                  <a:ext uri="{FF2B5EF4-FFF2-40B4-BE49-F238E27FC236}">
                    <a16:creationId xmlns:a16="http://schemas.microsoft.com/office/drawing/2014/main" id="{F4FF3900-08BA-3258-1178-AF953B080126}"/>
                  </a:ext>
                </a:extLst>
              </p:cNvPr>
              <p:cNvSpPr/>
              <p:nvPr/>
            </p:nvSpPr>
            <p:spPr>
              <a:xfrm>
                <a:off x="1396400" y="3925125"/>
                <a:ext cx="29325" cy="28525"/>
              </a:xfrm>
              <a:custGeom>
                <a:avLst/>
                <a:gdLst/>
                <a:ahLst/>
                <a:cxnLst/>
                <a:rect l="l" t="t" r="r" b="b"/>
                <a:pathLst>
                  <a:path w="1173" h="1141" extrusionOk="0">
                    <a:moveTo>
                      <a:pt x="603" y="222"/>
                    </a:moveTo>
                    <a:cubicBezTo>
                      <a:pt x="761" y="222"/>
                      <a:pt x="919" y="380"/>
                      <a:pt x="919" y="570"/>
                    </a:cubicBezTo>
                    <a:cubicBezTo>
                      <a:pt x="919" y="728"/>
                      <a:pt x="761" y="887"/>
                      <a:pt x="603" y="887"/>
                    </a:cubicBezTo>
                    <a:cubicBezTo>
                      <a:pt x="413" y="887"/>
                      <a:pt x="254" y="728"/>
                      <a:pt x="254" y="570"/>
                    </a:cubicBezTo>
                    <a:cubicBezTo>
                      <a:pt x="254" y="380"/>
                      <a:pt x="413" y="222"/>
                      <a:pt x="603" y="222"/>
                    </a:cubicBezTo>
                    <a:close/>
                    <a:moveTo>
                      <a:pt x="603" y="0"/>
                    </a:moveTo>
                    <a:cubicBezTo>
                      <a:pt x="286" y="0"/>
                      <a:pt x="1" y="253"/>
                      <a:pt x="1" y="570"/>
                    </a:cubicBezTo>
                    <a:cubicBezTo>
                      <a:pt x="1" y="887"/>
                      <a:pt x="286" y="1140"/>
                      <a:pt x="603" y="1140"/>
                    </a:cubicBezTo>
                    <a:cubicBezTo>
                      <a:pt x="919" y="1140"/>
                      <a:pt x="1173" y="887"/>
                      <a:pt x="1173" y="570"/>
                    </a:cubicBezTo>
                    <a:cubicBezTo>
                      <a:pt x="1173" y="253"/>
                      <a:pt x="919" y="0"/>
                      <a:pt x="6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366;p36">
                <a:extLst>
                  <a:ext uri="{FF2B5EF4-FFF2-40B4-BE49-F238E27FC236}">
                    <a16:creationId xmlns:a16="http://schemas.microsoft.com/office/drawing/2014/main" id="{DF0D663B-618E-AE2C-0BF4-A8DB8A4782B2}"/>
                  </a:ext>
                </a:extLst>
              </p:cNvPr>
              <p:cNvSpPr/>
              <p:nvPr/>
            </p:nvSpPr>
            <p:spPr>
              <a:xfrm>
                <a:off x="5042300"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367;p36">
                <a:extLst>
                  <a:ext uri="{FF2B5EF4-FFF2-40B4-BE49-F238E27FC236}">
                    <a16:creationId xmlns:a16="http://schemas.microsoft.com/office/drawing/2014/main" id="{B61CA6AE-B7BF-9DE8-52F5-BA8AF7932314}"/>
                  </a:ext>
                </a:extLst>
              </p:cNvPr>
              <p:cNvSpPr/>
              <p:nvPr/>
            </p:nvSpPr>
            <p:spPr>
              <a:xfrm>
                <a:off x="496710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54" y="761"/>
                      <a:pt x="254" y="571"/>
                    </a:cubicBezTo>
                    <a:cubicBezTo>
                      <a:pt x="254" y="381"/>
                      <a:pt x="380" y="254"/>
                      <a:pt x="570" y="254"/>
                    </a:cubicBezTo>
                    <a:close/>
                    <a:moveTo>
                      <a:pt x="570" y="1"/>
                    </a:moveTo>
                    <a:cubicBezTo>
                      <a:pt x="254" y="1"/>
                      <a:pt x="0" y="254"/>
                      <a:pt x="0" y="571"/>
                    </a:cubicBezTo>
                    <a:cubicBezTo>
                      <a:pt x="0" y="887"/>
                      <a:pt x="254"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68;p36">
                <a:extLst>
                  <a:ext uri="{FF2B5EF4-FFF2-40B4-BE49-F238E27FC236}">
                    <a16:creationId xmlns:a16="http://schemas.microsoft.com/office/drawing/2014/main" id="{FED68237-F025-1C80-412A-A00110BAF743}"/>
                  </a:ext>
                </a:extLst>
              </p:cNvPr>
              <p:cNvSpPr/>
              <p:nvPr/>
            </p:nvSpPr>
            <p:spPr>
              <a:xfrm>
                <a:off x="4891875" y="4270300"/>
                <a:ext cx="28525" cy="28525"/>
              </a:xfrm>
              <a:custGeom>
                <a:avLst/>
                <a:gdLst/>
                <a:ahLst/>
                <a:cxnLst/>
                <a:rect l="l" t="t" r="r" b="b"/>
                <a:pathLst>
                  <a:path w="1141" h="1141" extrusionOk="0">
                    <a:moveTo>
                      <a:pt x="571" y="254"/>
                    </a:moveTo>
                    <a:cubicBezTo>
                      <a:pt x="761" y="254"/>
                      <a:pt x="888" y="381"/>
                      <a:pt x="888" y="571"/>
                    </a:cubicBezTo>
                    <a:cubicBezTo>
                      <a:pt x="888"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69;p36">
                <a:extLst>
                  <a:ext uri="{FF2B5EF4-FFF2-40B4-BE49-F238E27FC236}">
                    <a16:creationId xmlns:a16="http://schemas.microsoft.com/office/drawing/2014/main" id="{C8CBA818-879E-C665-1BEF-B9BD2FF3846D}"/>
                  </a:ext>
                </a:extLst>
              </p:cNvPr>
              <p:cNvSpPr/>
              <p:nvPr/>
            </p:nvSpPr>
            <p:spPr>
              <a:xfrm>
                <a:off x="5117525" y="4270300"/>
                <a:ext cx="28525" cy="28525"/>
              </a:xfrm>
              <a:custGeom>
                <a:avLst/>
                <a:gdLst/>
                <a:ahLst/>
                <a:cxnLst/>
                <a:rect l="l" t="t" r="r" b="b"/>
                <a:pathLst>
                  <a:path w="1141" h="1141" extrusionOk="0">
                    <a:moveTo>
                      <a:pt x="571" y="254"/>
                    </a:moveTo>
                    <a:cubicBezTo>
                      <a:pt x="729" y="254"/>
                      <a:pt x="887" y="381"/>
                      <a:pt x="887" y="571"/>
                    </a:cubicBezTo>
                    <a:cubicBezTo>
                      <a:pt x="887" y="761"/>
                      <a:pt x="729" y="919"/>
                      <a:pt x="571" y="919"/>
                    </a:cubicBezTo>
                    <a:cubicBezTo>
                      <a:pt x="381" y="919"/>
                      <a:pt x="222" y="761"/>
                      <a:pt x="222" y="571"/>
                    </a:cubicBezTo>
                    <a:cubicBezTo>
                      <a:pt x="222" y="381"/>
                      <a:pt x="381" y="254"/>
                      <a:pt x="571" y="254"/>
                    </a:cubicBezTo>
                    <a:close/>
                    <a:moveTo>
                      <a:pt x="571" y="1"/>
                    </a:moveTo>
                    <a:cubicBezTo>
                      <a:pt x="254" y="1"/>
                      <a:pt x="0" y="254"/>
                      <a:pt x="0" y="571"/>
                    </a:cubicBezTo>
                    <a:cubicBezTo>
                      <a:pt x="0"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70;p36">
                <a:extLst>
                  <a:ext uri="{FF2B5EF4-FFF2-40B4-BE49-F238E27FC236}">
                    <a16:creationId xmlns:a16="http://schemas.microsoft.com/office/drawing/2014/main" id="{4D1C52ED-6B17-AC62-392F-2C80BC8C5562}"/>
                  </a:ext>
                </a:extLst>
              </p:cNvPr>
              <p:cNvSpPr/>
              <p:nvPr/>
            </p:nvSpPr>
            <p:spPr>
              <a:xfrm>
                <a:off x="5192750"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71;p36">
                <a:extLst>
                  <a:ext uri="{FF2B5EF4-FFF2-40B4-BE49-F238E27FC236}">
                    <a16:creationId xmlns:a16="http://schemas.microsoft.com/office/drawing/2014/main" id="{5A880038-AE38-A4A8-5F83-3D5A888C0F70}"/>
                  </a:ext>
                </a:extLst>
              </p:cNvPr>
              <p:cNvSpPr/>
              <p:nvPr/>
            </p:nvSpPr>
            <p:spPr>
              <a:xfrm>
                <a:off x="2507200"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54" y="761"/>
                      <a:pt x="254" y="571"/>
                    </a:cubicBezTo>
                    <a:cubicBezTo>
                      <a:pt x="254"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72;p36">
                <a:extLst>
                  <a:ext uri="{FF2B5EF4-FFF2-40B4-BE49-F238E27FC236}">
                    <a16:creationId xmlns:a16="http://schemas.microsoft.com/office/drawing/2014/main" id="{67B469B4-FCB6-7436-678E-460D8FAE6802}"/>
                  </a:ext>
                </a:extLst>
              </p:cNvPr>
              <p:cNvSpPr/>
              <p:nvPr/>
            </p:nvSpPr>
            <p:spPr>
              <a:xfrm>
                <a:off x="2431975" y="4270300"/>
                <a:ext cx="28550" cy="28525"/>
              </a:xfrm>
              <a:custGeom>
                <a:avLst/>
                <a:gdLst/>
                <a:ahLst/>
                <a:cxnLst/>
                <a:rect l="l" t="t" r="r" b="b"/>
                <a:pathLst>
                  <a:path w="1142" h="1141" extrusionOk="0">
                    <a:moveTo>
                      <a:pt x="571" y="1"/>
                    </a:moveTo>
                    <a:cubicBezTo>
                      <a:pt x="254" y="1"/>
                      <a:pt x="1" y="254"/>
                      <a:pt x="1" y="571"/>
                    </a:cubicBezTo>
                    <a:cubicBezTo>
                      <a:pt x="1" y="887"/>
                      <a:pt x="254" y="1141"/>
                      <a:pt x="571" y="1141"/>
                    </a:cubicBezTo>
                    <a:cubicBezTo>
                      <a:pt x="888" y="1141"/>
                      <a:pt x="1141" y="887"/>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73;p36">
                <a:extLst>
                  <a:ext uri="{FF2B5EF4-FFF2-40B4-BE49-F238E27FC236}">
                    <a16:creationId xmlns:a16="http://schemas.microsoft.com/office/drawing/2014/main" id="{C089BA0B-F5C3-9838-B2A9-4B5365EC312C}"/>
                  </a:ext>
                </a:extLst>
              </p:cNvPr>
              <p:cNvSpPr/>
              <p:nvPr/>
            </p:nvSpPr>
            <p:spPr>
              <a:xfrm>
                <a:off x="235677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4" y="1"/>
                      <a:pt x="0" y="254"/>
                      <a:pt x="0" y="571"/>
                    </a:cubicBezTo>
                    <a:cubicBezTo>
                      <a:pt x="0" y="887"/>
                      <a:pt x="254" y="1141"/>
                      <a:pt x="570" y="1141"/>
                    </a:cubicBezTo>
                    <a:cubicBezTo>
                      <a:pt x="887" y="1141"/>
                      <a:pt x="1141" y="887"/>
                      <a:pt x="1141" y="571"/>
                    </a:cubicBezTo>
                    <a:cubicBezTo>
                      <a:pt x="1141"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74;p36">
                <a:extLst>
                  <a:ext uri="{FF2B5EF4-FFF2-40B4-BE49-F238E27FC236}">
                    <a16:creationId xmlns:a16="http://schemas.microsoft.com/office/drawing/2014/main" id="{1C0B5832-E318-FF6A-E9A3-397B0F5E0AA9}"/>
                  </a:ext>
                </a:extLst>
              </p:cNvPr>
              <p:cNvSpPr/>
              <p:nvPr/>
            </p:nvSpPr>
            <p:spPr>
              <a:xfrm>
                <a:off x="2582425" y="4270300"/>
                <a:ext cx="28525" cy="28525"/>
              </a:xfrm>
              <a:custGeom>
                <a:avLst/>
                <a:gdLst/>
                <a:ahLst/>
                <a:cxnLst/>
                <a:rect l="l" t="t" r="r" b="b"/>
                <a:pathLst>
                  <a:path w="1141" h="1141" extrusionOk="0">
                    <a:moveTo>
                      <a:pt x="570" y="254"/>
                    </a:moveTo>
                    <a:cubicBezTo>
                      <a:pt x="760" y="254"/>
                      <a:pt x="887" y="381"/>
                      <a:pt x="887" y="571"/>
                    </a:cubicBezTo>
                    <a:cubicBezTo>
                      <a:pt x="887" y="761"/>
                      <a:pt x="760" y="919"/>
                      <a:pt x="570" y="919"/>
                    </a:cubicBezTo>
                    <a:cubicBezTo>
                      <a:pt x="380" y="919"/>
                      <a:pt x="222" y="761"/>
                      <a:pt x="222" y="571"/>
                    </a:cubicBezTo>
                    <a:cubicBezTo>
                      <a:pt x="222" y="381"/>
                      <a:pt x="380" y="254"/>
                      <a:pt x="570" y="254"/>
                    </a:cubicBezTo>
                    <a:close/>
                    <a:moveTo>
                      <a:pt x="570" y="1"/>
                    </a:moveTo>
                    <a:cubicBezTo>
                      <a:pt x="253" y="1"/>
                      <a:pt x="0" y="254"/>
                      <a:pt x="0" y="571"/>
                    </a:cubicBezTo>
                    <a:cubicBezTo>
                      <a:pt x="0" y="887"/>
                      <a:pt x="253" y="1141"/>
                      <a:pt x="570" y="1141"/>
                    </a:cubicBezTo>
                    <a:cubicBezTo>
                      <a:pt x="887" y="1141"/>
                      <a:pt x="1140" y="887"/>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75;p36">
                <a:extLst>
                  <a:ext uri="{FF2B5EF4-FFF2-40B4-BE49-F238E27FC236}">
                    <a16:creationId xmlns:a16="http://schemas.microsoft.com/office/drawing/2014/main" id="{63702EEA-0A6C-2C80-63D9-C848AFAC7153}"/>
                  </a:ext>
                </a:extLst>
              </p:cNvPr>
              <p:cNvSpPr/>
              <p:nvPr/>
            </p:nvSpPr>
            <p:spPr>
              <a:xfrm>
                <a:off x="2657625" y="4270300"/>
                <a:ext cx="28525" cy="28525"/>
              </a:xfrm>
              <a:custGeom>
                <a:avLst/>
                <a:gdLst/>
                <a:ahLst/>
                <a:cxnLst/>
                <a:rect l="l" t="t" r="r" b="b"/>
                <a:pathLst>
                  <a:path w="1141" h="1141" extrusionOk="0">
                    <a:moveTo>
                      <a:pt x="571" y="254"/>
                    </a:moveTo>
                    <a:cubicBezTo>
                      <a:pt x="761" y="254"/>
                      <a:pt x="887" y="381"/>
                      <a:pt x="887" y="571"/>
                    </a:cubicBezTo>
                    <a:cubicBezTo>
                      <a:pt x="887" y="761"/>
                      <a:pt x="761" y="919"/>
                      <a:pt x="571" y="919"/>
                    </a:cubicBezTo>
                    <a:cubicBezTo>
                      <a:pt x="381" y="919"/>
                      <a:pt x="222" y="761"/>
                      <a:pt x="222" y="571"/>
                    </a:cubicBezTo>
                    <a:cubicBezTo>
                      <a:pt x="222" y="381"/>
                      <a:pt x="381" y="254"/>
                      <a:pt x="571" y="254"/>
                    </a:cubicBezTo>
                    <a:close/>
                    <a:moveTo>
                      <a:pt x="571" y="1"/>
                    </a:moveTo>
                    <a:cubicBezTo>
                      <a:pt x="254" y="1"/>
                      <a:pt x="1" y="254"/>
                      <a:pt x="1" y="571"/>
                    </a:cubicBezTo>
                    <a:cubicBezTo>
                      <a:pt x="1" y="887"/>
                      <a:pt x="254" y="1141"/>
                      <a:pt x="571" y="1141"/>
                    </a:cubicBezTo>
                    <a:cubicBezTo>
                      <a:pt x="887" y="1141"/>
                      <a:pt x="1141" y="887"/>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76;p36">
                <a:extLst>
                  <a:ext uri="{FF2B5EF4-FFF2-40B4-BE49-F238E27FC236}">
                    <a16:creationId xmlns:a16="http://schemas.microsoft.com/office/drawing/2014/main" id="{71B4983B-AAB1-DCE0-A0D3-97647F7C34D1}"/>
                  </a:ext>
                </a:extLst>
              </p:cNvPr>
              <p:cNvSpPr/>
              <p:nvPr/>
            </p:nvSpPr>
            <p:spPr>
              <a:xfrm>
                <a:off x="3772375"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77;p36">
                <a:extLst>
                  <a:ext uri="{FF2B5EF4-FFF2-40B4-BE49-F238E27FC236}">
                    <a16:creationId xmlns:a16="http://schemas.microsoft.com/office/drawing/2014/main" id="{AD733527-9225-0F83-FB1A-D8278D51CF89}"/>
                  </a:ext>
                </a:extLst>
              </p:cNvPr>
              <p:cNvSpPr/>
              <p:nvPr/>
            </p:nvSpPr>
            <p:spPr>
              <a:xfrm>
                <a:off x="3621950" y="3507075"/>
                <a:ext cx="28525" cy="29325"/>
              </a:xfrm>
              <a:custGeom>
                <a:avLst/>
                <a:gdLst/>
                <a:ahLst/>
                <a:cxnLst/>
                <a:rect l="l" t="t" r="r" b="b"/>
                <a:pathLst>
                  <a:path w="1141" h="1173" extrusionOk="0">
                    <a:moveTo>
                      <a:pt x="571" y="254"/>
                    </a:moveTo>
                    <a:cubicBezTo>
                      <a:pt x="761" y="254"/>
                      <a:pt x="887" y="413"/>
                      <a:pt x="887" y="571"/>
                    </a:cubicBezTo>
                    <a:cubicBezTo>
                      <a:pt x="887" y="761"/>
                      <a:pt x="761" y="919"/>
                      <a:pt x="571" y="919"/>
                    </a:cubicBezTo>
                    <a:cubicBezTo>
                      <a:pt x="381" y="919"/>
                      <a:pt x="254" y="761"/>
                      <a:pt x="254" y="571"/>
                    </a:cubicBezTo>
                    <a:cubicBezTo>
                      <a:pt x="254" y="413"/>
                      <a:pt x="381" y="254"/>
                      <a:pt x="571" y="254"/>
                    </a:cubicBezTo>
                    <a:close/>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78;p36">
                <a:extLst>
                  <a:ext uri="{FF2B5EF4-FFF2-40B4-BE49-F238E27FC236}">
                    <a16:creationId xmlns:a16="http://schemas.microsoft.com/office/drawing/2014/main" id="{338A1CB3-E92F-E257-3E30-A831518AA658}"/>
                  </a:ext>
                </a:extLst>
              </p:cNvPr>
              <p:cNvSpPr/>
              <p:nvPr/>
            </p:nvSpPr>
            <p:spPr>
              <a:xfrm>
                <a:off x="3697175"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79;p36">
                <a:extLst>
                  <a:ext uri="{FF2B5EF4-FFF2-40B4-BE49-F238E27FC236}">
                    <a16:creationId xmlns:a16="http://schemas.microsoft.com/office/drawing/2014/main" id="{C5F2B166-DE59-33C0-B740-E15954B02170}"/>
                  </a:ext>
                </a:extLst>
              </p:cNvPr>
              <p:cNvSpPr/>
              <p:nvPr/>
            </p:nvSpPr>
            <p:spPr>
              <a:xfrm>
                <a:off x="3847600" y="3507075"/>
                <a:ext cx="28525" cy="29325"/>
              </a:xfrm>
              <a:custGeom>
                <a:avLst/>
                <a:gdLst/>
                <a:ahLst/>
                <a:cxnLst/>
                <a:rect l="l" t="t" r="r" b="b"/>
                <a:pathLst>
                  <a:path w="1141" h="1173" extrusionOk="0">
                    <a:moveTo>
                      <a:pt x="570" y="254"/>
                    </a:moveTo>
                    <a:cubicBezTo>
                      <a:pt x="760" y="254"/>
                      <a:pt x="887" y="413"/>
                      <a:pt x="887" y="571"/>
                    </a:cubicBezTo>
                    <a:cubicBezTo>
                      <a:pt x="887" y="761"/>
                      <a:pt x="760" y="919"/>
                      <a:pt x="570" y="919"/>
                    </a:cubicBezTo>
                    <a:cubicBezTo>
                      <a:pt x="380" y="919"/>
                      <a:pt x="254" y="761"/>
                      <a:pt x="254" y="571"/>
                    </a:cubicBezTo>
                    <a:cubicBezTo>
                      <a:pt x="254" y="413"/>
                      <a:pt x="380" y="254"/>
                      <a:pt x="570" y="254"/>
                    </a:cubicBezTo>
                    <a:close/>
                    <a:moveTo>
                      <a:pt x="570" y="1"/>
                    </a:moveTo>
                    <a:cubicBezTo>
                      <a:pt x="254" y="1"/>
                      <a:pt x="0" y="254"/>
                      <a:pt x="0" y="571"/>
                    </a:cubicBezTo>
                    <a:cubicBezTo>
                      <a:pt x="0" y="888"/>
                      <a:pt x="254" y="1173"/>
                      <a:pt x="570" y="1173"/>
                    </a:cubicBezTo>
                    <a:cubicBezTo>
                      <a:pt x="887" y="1173"/>
                      <a:pt x="1140" y="888"/>
                      <a:pt x="1140" y="571"/>
                    </a:cubicBezTo>
                    <a:cubicBezTo>
                      <a:pt x="1140" y="254"/>
                      <a:pt x="887" y="1"/>
                      <a:pt x="57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80;p36">
                <a:extLst>
                  <a:ext uri="{FF2B5EF4-FFF2-40B4-BE49-F238E27FC236}">
                    <a16:creationId xmlns:a16="http://schemas.microsoft.com/office/drawing/2014/main" id="{59145149-02DE-AA4A-9D2E-8F3A2E0FBE17}"/>
                  </a:ext>
                </a:extLst>
              </p:cNvPr>
              <p:cNvSpPr/>
              <p:nvPr/>
            </p:nvSpPr>
            <p:spPr>
              <a:xfrm>
                <a:off x="3922800" y="3507075"/>
                <a:ext cx="28525" cy="29325"/>
              </a:xfrm>
              <a:custGeom>
                <a:avLst/>
                <a:gdLst/>
                <a:ahLst/>
                <a:cxnLst/>
                <a:rect l="l" t="t" r="r" b="b"/>
                <a:pathLst>
                  <a:path w="1141" h="1173" extrusionOk="0">
                    <a:moveTo>
                      <a:pt x="571" y="254"/>
                    </a:moveTo>
                    <a:cubicBezTo>
                      <a:pt x="761" y="254"/>
                      <a:pt x="888" y="413"/>
                      <a:pt x="888" y="571"/>
                    </a:cubicBezTo>
                    <a:cubicBezTo>
                      <a:pt x="888" y="761"/>
                      <a:pt x="761" y="919"/>
                      <a:pt x="571" y="919"/>
                    </a:cubicBezTo>
                    <a:cubicBezTo>
                      <a:pt x="381" y="919"/>
                      <a:pt x="223" y="761"/>
                      <a:pt x="223" y="571"/>
                    </a:cubicBezTo>
                    <a:cubicBezTo>
                      <a:pt x="223" y="413"/>
                      <a:pt x="381" y="254"/>
                      <a:pt x="571" y="254"/>
                    </a:cubicBezTo>
                    <a:close/>
                    <a:moveTo>
                      <a:pt x="571" y="1"/>
                    </a:moveTo>
                    <a:cubicBezTo>
                      <a:pt x="254" y="1"/>
                      <a:pt x="1" y="254"/>
                      <a:pt x="1" y="571"/>
                    </a:cubicBezTo>
                    <a:cubicBezTo>
                      <a:pt x="1" y="888"/>
                      <a:pt x="254" y="1173"/>
                      <a:pt x="571" y="1173"/>
                    </a:cubicBezTo>
                    <a:cubicBezTo>
                      <a:pt x="888" y="1173"/>
                      <a:pt x="1141" y="888"/>
                      <a:pt x="1141" y="571"/>
                    </a:cubicBezTo>
                    <a:cubicBezTo>
                      <a:pt x="1141" y="254"/>
                      <a:pt x="888"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81;p36">
                <a:extLst>
                  <a:ext uri="{FF2B5EF4-FFF2-40B4-BE49-F238E27FC236}">
                    <a16:creationId xmlns:a16="http://schemas.microsoft.com/office/drawing/2014/main" id="{EF3DE658-02CF-384F-6B46-7C715AC89F6F}"/>
                  </a:ext>
                </a:extLst>
              </p:cNvPr>
              <p:cNvSpPr/>
              <p:nvPr/>
            </p:nvSpPr>
            <p:spPr>
              <a:xfrm>
                <a:off x="591225" y="3118350"/>
                <a:ext cx="72850" cy="72850"/>
              </a:xfrm>
              <a:custGeom>
                <a:avLst/>
                <a:gdLst/>
                <a:ahLst/>
                <a:cxnLst/>
                <a:rect l="l" t="t" r="r" b="b"/>
                <a:pathLst>
                  <a:path w="2914" h="2914" extrusionOk="0">
                    <a:moveTo>
                      <a:pt x="1457" y="412"/>
                    </a:moveTo>
                    <a:cubicBezTo>
                      <a:pt x="2027" y="412"/>
                      <a:pt x="2502" y="887"/>
                      <a:pt x="2502" y="1457"/>
                    </a:cubicBezTo>
                    <a:cubicBezTo>
                      <a:pt x="2502" y="2027"/>
                      <a:pt x="2027" y="2502"/>
                      <a:pt x="1457" y="2502"/>
                    </a:cubicBezTo>
                    <a:cubicBezTo>
                      <a:pt x="887" y="2502"/>
                      <a:pt x="412" y="2027"/>
                      <a:pt x="412" y="1457"/>
                    </a:cubicBezTo>
                    <a:cubicBezTo>
                      <a:pt x="412" y="887"/>
                      <a:pt x="887" y="412"/>
                      <a:pt x="1457" y="412"/>
                    </a:cubicBezTo>
                    <a:close/>
                    <a:moveTo>
                      <a:pt x="1457" y="0"/>
                    </a:moveTo>
                    <a:cubicBezTo>
                      <a:pt x="665" y="0"/>
                      <a:pt x="0" y="665"/>
                      <a:pt x="0" y="1457"/>
                    </a:cubicBezTo>
                    <a:cubicBezTo>
                      <a:pt x="0" y="2249"/>
                      <a:pt x="665" y="2914"/>
                      <a:pt x="1457" y="2914"/>
                    </a:cubicBezTo>
                    <a:cubicBezTo>
                      <a:pt x="2249" y="2914"/>
                      <a:pt x="2914" y="2249"/>
                      <a:pt x="2914" y="1457"/>
                    </a:cubicBezTo>
                    <a:cubicBezTo>
                      <a:pt x="2914" y="665"/>
                      <a:pt x="2249" y="0"/>
                      <a:pt x="145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82;p36">
                <a:extLst>
                  <a:ext uri="{FF2B5EF4-FFF2-40B4-BE49-F238E27FC236}">
                    <a16:creationId xmlns:a16="http://schemas.microsoft.com/office/drawing/2014/main" id="{AFA9E9E5-5F8C-20C8-1EB4-EA4BFA3345D1}"/>
                  </a:ext>
                </a:extLst>
              </p:cNvPr>
              <p:cNvSpPr/>
              <p:nvPr/>
            </p:nvSpPr>
            <p:spPr>
              <a:xfrm>
                <a:off x="6922650" y="3058975"/>
                <a:ext cx="72075" cy="72075"/>
              </a:xfrm>
              <a:custGeom>
                <a:avLst/>
                <a:gdLst/>
                <a:ahLst/>
                <a:cxnLst/>
                <a:rect l="l" t="t" r="r" b="b"/>
                <a:pathLst>
                  <a:path w="2883" h="2883" extrusionOk="0">
                    <a:moveTo>
                      <a:pt x="1426" y="412"/>
                    </a:moveTo>
                    <a:cubicBezTo>
                      <a:pt x="1996" y="412"/>
                      <a:pt x="2471" y="887"/>
                      <a:pt x="2471" y="1457"/>
                    </a:cubicBezTo>
                    <a:cubicBezTo>
                      <a:pt x="2471" y="2027"/>
                      <a:pt x="1996" y="2470"/>
                      <a:pt x="1426" y="2470"/>
                    </a:cubicBezTo>
                    <a:cubicBezTo>
                      <a:pt x="856" y="2470"/>
                      <a:pt x="381" y="2027"/>
                      <a:pt x="381" y="1457"/>
                    </a:cubicBezTo>
                    <a:cubicBezTo>
                      <a:pt x="381" y="887"/>
                      <a:pt x="856" y="412"/>
                      <a:pt x="1426" y="412"/>
                    </a:cubicBezTo>
                    <a:close/>
                    <a:moveTo>
                      <a:pt x="1426" y="0"/>
                    </a:moveTo>
                    <a:cubicBezTo>
                      <a:pt x="634" y="0"/>
                      <a:pt x="1" y="634"/>
                      <a:pt x="1" y="1457"/>
                    </a:cubicBezTo>
                    <a:cubicBezTo>
                      <a:pt x="1" y="2249"/>
                      <a:pt x="634" y="2882"/>
                      <a:pt x="1426" y="2882"/>
                    </a:cubicBezTo>
                    <a:cubicBezTo>
                      <a:pt x="2249" y="2882"/>
                      <a:pt x="2883" y="2249"/>
                      <a:pt x="2883" y="1457"/>
                    </a:cubicBezTo>
                    <a:cubicBezTo>
                      <a:pt x="2883" y="634"/>
                      <a:pt x="2249" y="0"/>
                      <a:pt x="142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83;p36">
                <a:extLst>
                  <a:ext uri="{FF2B5EF4-FFF2-40B4-BE49-F238E27FC236}">
                    <a16:creationId xmlns:a16="http://schemas.microsoft.com/office/drawing/2014/main" id="{813A523C-9A2F-A566-CD7B-405499EAB267}"/>
                  </a:ext>
                </a:extLst>
              </p:cNvPr>
              <p:cNvSpPr/>
              <p:nvPr/>
            </p:nvSpPr>
            <p:spPr>
              <a:xfrm>
                <a:off x="1245975" y="3925125"/>
                <a:ext cx="29325" cy="28525"/>
              </a:xfrm>
              <a:custGeom>
                <a:avLst/>
                <a:gdLst/>
                <a:ahLst/>
                <a:cxnLst/>
                <a:rect l="l" t="t" r="r" b="b"/>
                <a:pathLst>
                  <a:path w="1173" h="1141" extrusionOk="0">
                    <a:moveTo>
                      <a:pt x="602" y="0"/>
                    </a:moveTo>
                    <a:cubicBezTo>
                      <a:pt x="286" y="0"/>
                      <a:pt x="1" y="253"/>
                      <a:pt x="1" y="570"/>
                    </a:cubicBezTo>
                    <a:cubicBezTo>
                      <a:pt x="1" y="887"/>
                      <a:pt x="286" y="1140"/>
                      <a:pt x="602" y="1140"/>
                    </a:cubicBezTo>
                    <a:cubicBezTo>
                      <a:pt x="919" y="1140"/>
                      <a:pt x="1172" y="887"/>
                      <a:pt x="1172" y="570"/>
                    </a:cubicBezTo>
                    <a:cubicBezTo>
                      <a:pt x="1172" y="253"/>
                      <a:pt x="919" y="0"/>
                      <a:pt x="60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84;p36">
                <a:extLst>
                  <a:ext uri="{FF2B5EF4-FFF2-40B4-BE49-F238E27FC236}">
                    <a16:creationId xmlns:a16="http://schemas.microsoft.com/office/drawing/2014/main" id="{CFB888CF-B448-E9D8-B00E-5753CA4E1B5F}"/>
                  </a:ext>
                </a:extLst>
              </p:cNvPr>
              <p:cNvSpPr/>
              <p:nvPr/>
            </p:nvSpPr>
            <p:spPr>
              <a:xfrm>
                <a:off x="3772375" y="3507075"/>
                <a:ext cx="28525" cy="29325"/>
              </a:xfrm>
              <a:custGeom>
                <a:avLst/>
                <a:gdLst/>
                <a:ahLst/>
                <a:cxnLst/>
                <a:rect l="l" t="t" r="r" b="b"/>
                <a:pathLst>
                  <a:path w="1141" h="1173" extrusionOk="0">
                    <a:moveTo>
                      <a:pt x="571" y="1"/>
                    </a:moveTo>
                    <a:cubicBezTo>
                      <a:pt x="254" y="1"/>
                      <a:pt x="1" y="254"/>
                      <a:pt x="1" y="571"/>
                    </a:cubicBezTo>
                    <a:cubicBezTo>
                      <a:pt x="1" y="888"/>
                      <a:pt x="254" y="1173"/>
                      <a:pt x="571" y="1173"/>
                    </a:cubicBezTo>
                    <a:cubicBezTo>
                      <a:pt x="887" y="1173"/>
                      <a:pt x="1141" y="888"/>
                      <a:pt x="1141" y="571"/>
                    </a:cubicBezTo>
                    <a:cubicBezTo>
                      <a:pt x="1141" y="254"/>
                      <a:pt x="887" y="1"/>
                      <a:pt x="57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85;p36">
                <a:extLst>
                  <a:ext uri="{FF2B5EF4-FFF2-40B4-BE49-F238E27FC236}">
                    <a16:creationId xmlns:a16="http://schemas.microsoft.com/office/drawing/2014/main" id="{9B1DB07A-0337-69C2-DF89-2B6FB880B03C}"/>
                  </a:ext>
                </a:extLst>
              </p:cNvPr>
              <p:cNvSpPr/>
              <p:nvPr/>
            </p:nvSpPr>
            <p:spPr>
              <a:xfrm>
                <a:off x="5040725" y="4270025"/>
                <a:ext cx="31700" cy="29075"/>
              </a:xfrm>
              <a:custGeom>
                <a:avLst/>
                <a:gdLst/>
                <a:ahLst/>
                <a:cxnLst/>
                <a:rect l="l" t="t" r="r" b="b"/>
                <a:pathLst>
                  <a:path w="1268" h="1163" extrusionOk="0">
                    <a:moveTo>
                      <a:pt x="621" y="1"/>
                    </a:moveTo>
                    <a:cubicBezTo>
                      <a:pt x="349" y="1"/>
                      <a:pt x="120" y="207"/>
                      <a:pt x="64" y="487"/>
                    </a:cubicBezTo>
                    <a:cubicBezTo>
                      <a:pt x="1" y="803"/>
                      <a:pt x="222" y="1088"/>
                      <a:pt x="539" y="1152"/>
                    </a:cubicBezTo>
                    <a:cubicBezTo>
                      <a:pt x="576" y="1159"/>
                      <a:pt x="612" y="1163"/>
                      <a:pt x="647" y="1163"/>
                    </a:cubicBezTo>
                    <a:cubicBezTo>
                      <a:pt x="919" y="1163"/>
                      <a:pt x="1148" y="957"/>
                      <a:pt x="1204" y="677"/>
                    </a:cubicBezTo>
                    <a:cubicBezTo>
                      <a:pt x="1267" y="360"/>
                      <a:pt x="1046" y="75"/>
                      <a:pt x="729" y="12"/>
                    </a:cubicBezTo>
                    <a:cubicBezTo>
                      <a:pt x="692" y="4"/>
                      <a:pt x="656" y="1"/>
                      <a:pt x="62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86;p36">
                <a:extLst>
                  <a:ext uri="{FF2B5EF4-FFF2-40B4-BE49-F238E27FC236}">
                    <a16:creationId xmlns:a16="http://schemas.microsoft.com/office/drawing/2014/main" id="{42449292-87BF-102A-7D92-D677BA6F759E}"/>
                  </a:ext>
                </a:extLst>
              </p:cNvPr>
              <p:cNvSpPr/>
              <p:nvPr/>
            </p:nvSpPr>
            <p:spPr>
              <a:xfrm>
                <a:off x="6302750" y="3925125"/>
                <a:ext cx="28525" cy="28525"/>
              </a:xfrm>
              <a:custGeom>
                <a:avLst/>
                <a:gdLst/>
                <a:ahLst/>
                <a:cxnLst/>
                <a:rect l="l" t="t" r="r" b="b"/>
                <a:pathLst>
                  <a:path w="1141" h="1141" extrusionOk="0">
                    <a:moveTo>
                      <a:pt x="570" y="0"/>
                    </a:moveTo>
                    <a:cubicBezTo>
                      <a:pt x="253" y="0"/>
                      <a:pt x="0" y="253"/>
                      <a:pt x="0" y="570"/>
                    </a:cubicBezTo>
                    <a:cubicBezTo>
                      <a:pt x="0" y="887"/>
                      <a:pt x="253" y="1140"/>
                      <a:pt x="570" y="1140"/>
                    </a:cubicBezTo>
                    <a:cubicBezTo>
                      <a:pt x="887" y="1140"/>
                      <a:pt x="1140" y="887"/>
                      <a:pt x="1140" y="570"/>
                    </a:cubicBezTo>
                    <a:cubicBezTo>
                      <a:pt x="1140" y="253"/>
                      <a:pt x="887" y="0"/>
                      <a:pt x="57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87;p36">
                <a:extLst>
                  <a:ext uri="{FF2B5EF4-FFF2-40B4-BE49-F238E27FC236}">
                    <a16:creationId xmlns:a16="http://schemas.microsoft.com/office/drawing/2014/main" id="{DB93B0C0-C4E7-0322-984E-8DBBB3F95EEF}"/>
                  </a:ext>
                </a:extLst>
              </p:cNvPr>
              <p:cNvSpPr/>
              <p:nvPr/>
            </p:nvSpPr>
            <p:spPr>
              <a:xfrm>
                <a:off x="5962300" y="2754750"/>
                <a:ext cx="233575" cy="231400"/>
              </a:xfrm>
              <a:custGeom>
                <a:avLst/>
                <a:gdLst/>
                <a:ahLst/>
                <a:cxnLst/>
                <a:rect l="l" t="t" r="r" b="b"/>
                <a:pathLst>
                  <a:path w="9343" h="9256" extrusionOk="0">
                    <a:moveTo>
                      <a:pt x="209" y="0"/>
                    </a:moveTo>
                    <a:cubicBezTo>
                      <a:pt x="192" y="0"/>
                      <a:pt x="176" y="3"/>
                      <a:pt x="159" y="8"/>
                    </a:cubicBezTo>
                    <a:cubicBezTo>
                      <a:pt x="64" y="40"/>
                      <a:pt x="0" y="167"/>
                      <a:pt x="32" y="262"/>
                    </a:cubicBezTo>
                    <a:cubicBezTo>
                      <a:pt x="254" y="832"/>
                      <a:pt x="475" y="1433"/>
                      <a:pt x="760" y="2004"/>
                    </a:cubicBezTo>
                    <a:cubicBezTo>
                      <a:pt x="792" y="2067"/>
                      <a:pt x="855" y="2099"/>
                      <a:pt x="919" y="2099"/>
                    </a:cubicBezTo>
                    <a:cubicBezTo>
                      <a:pt x="950" y="2099"/>
                      <a:pt x="982" y="2099"/>
                      <a:pt x="1014" y="2067"/>
                    </a:cubicBezTo>
                    <a:cubicBezTo>
                      <a:pt x="1109" y="2035"/>
                      <a:pt x="1140" y="1909"/>
                      <a:pt x="1109" y="1814"/>
                    </a:cubicBezTo>
                    <a:cubicBezTo>
                      <a:pt x="824" y="1275"/>
                      <a:pt x="602" y="705"/>
                      <a:pt x="380" y="135"/>
                    </a:cubicBezTo>
                    <a:cubicBezTo>
                      <a:pt x="354" y="57"/>
                      <a:pt x="285" y="0"/>
                      <a:pt x="209" y="0"/>
                    </a:cubicBezTo>
                    <a:close/>
                    <a:moveTo>
                      <a:pt x="1867" y="3331"/>
                    </a:moveTo>
                    <a:cubicBezTo>
                      <a:pt x="1831" y="3331"/>
                      <a:pt x="1798" y="3341"/>
                      <a:pt x="1774" y="3365"/>
                    </a:cubicBezTo>
                    <a:cubicBezTo>
                      <a:pt x="1679" y="3429"/>
                      <a:pt x="1647" y="3524"/>
                      <a:pt x="1710" y="3619"/>
                    </a:cubicBezTo>
                    <a:cubicBezTo>
                      <a:pt x="2059" y="4125"/>
                      <a:pt x="2439" y="4632"/>
                      <a:pt x="2851" y="5107"/>
                    </a:cubicBezTo>
                    <a:cubicBezTo>
                      <a:pt x="2914" y="5139"/>
                      <a:pt x="2946" y="5170"/>
                      <a:pt x="3009" y="5170"/>
                    </a:cubicBezTo>
                    <a:cubicBezTo>
                      <a:pt x="3041" y="5170"/>
                      <a:pt x="3104" y="5139"/>
                      <a:pt x="3136" y="5139"/>
                    </a:cubicBezTo>
                    <a:cubicBezTo>
                      <a:pt x="3199" y="5044"/>
                      <a:pt x="3199" y="4949"/>
                      <a:pt x="3136" y="4854"/>
                    </a:cubicBezTo>
                    <a:cubicBezTo>
                      <a:pt x="2724" y="4410"/>
                      <a:pt x="2376" y="3904"/>
                      <a:pt x="2027" y="3397"/>
                    </a:cubicBezTo>
                    <a:cubicBezTo>
                      <a:pt x="1988" y="3358"/>
                      <a:pt x="1925" y="3331"/>
                      <a:pt x="1867" y="3331"/>
                    </a:cubicBezTo>
                    <a:close/>
                    <a:moveTo>
                      <a:pt x="4322" y="6108"/>
                    </a:moveTo>
                    <a:cubicBezTo>
                      <a:pt x="4270" y="6108"/>
                      <a:pt x="4216" y="6132"/>
                      <a:pt x="4181" y="6184"/>
                    </a:cubicBezTo>
                    <a:cubicBezTo>
                      <a:pt x="4117" y="6247"/>
                      <a:pt x="4117" y="6374"/>
                      <a:pt x="4212" y="6437"/>
                    </a:cubicBezTo>
                    <a:cubicBezTo>
                      <a:pt x="4656" y="6849"/>
                      <a:pt x="5162" y="7229"/>
                      <a:pt x="5701" y="7577"/>
                    </a:cubicBezTo>
                    <a:cubicBezTo>
                      <a:pt x="5732" y="7609"/>
                      <a:pt x="5764" y="7609"/>
                      <a:pt x="5796" y="7609"/>
                    </a:cubicBezTo>
                    <a:cubicBezTo>
                      <a:pt x="5859" y="7609"/>
                      <a:pt x="5922" y="7577"/>
                      <a:pt x="5954" y="7514"/>
                    </a:cubicBezTo>
                    <a:cubicBezTo>
                      <a:pt x="6017" y="7451"/>
                      <a:pt x="5986" y="7324"/>
                      <a:pt x="5891" y="7261"/>
                    </a:cubicBezTo>
                    <a:cubicBezTo>
                      <a:pt x="5384" y="6944"/>
                      <a:pt x="4909" y="6564"/>
                      <a:pt x="4434" y="6152"/>
                    </a:cubicBezTo>
                    <a:cubicBezTo>
                      <a:pt x="4406" y="6124"/>
                      <a:pt x="4364" y="6108"/>
                      <a:pt x="4322" y="6108"/>
                    </a:cubicBezTo>
                    <a:close/>
                    <a:moveTo>
                      <a:pt x="7404" y="8167"/>
                    </a:moveTo>
                    <a:cubicBezTo>
                      <a:pt x="7334" y="8167"/>
                      <a:pt x="7268" y="8203"/>
                      <a:pt x="7221" y="8274"/>
                    </a:cubicBezTo>
                    <a:cubicBezTo>
                      <a:pt x="7189" y="8369"/>
                      <a:pt x="7221" y="8464"/>
                      <a:pt x="7316" y="8527"/>
                    </a:cubicBezTo>
                    <a:cubicBezTo>
                      <a:pt x="7886" y="8812"/>
                      <a:pt x="8456" y="9034"/>
                      <a:pt x="9058" y="9256"/>
                    </a:cubicBezTo>
                    <a:lnTo>
                      <a:pt x="9121" y="9256"/>
                    </a:lnTo>
                    <a:cubicBezTo>
                      <a:pt x="9184" y="9256"/>
                      <a:pt x="9279" y="9224"/>
                      <a:pt x="9279" y="9129"/>
                    </a:cubicBezTo>
                    <a:cubicBezTo>
                      <a:pt x="9343" y="9034"/>
                      <a:pt x="9279" y="8939"/>
                      <a:pt x="9184" y="8907"/>
                    </a:cubicBezTo>
                    <a:cubicBezTo>
                      <a:pt x="8614" y="8686"/>
                      <a:pt x="8044" y="8464"/>
                      <a:pt x="7474" y="8179"/>
                    </a:cubicBezTo>
                    <a:cubicBezTo>
                      <a:pt x="7451" y="8171"/>
                      <a:pt x="7427" y="8167"/>
                      <a:pt x="7404" y="8167"/>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88;p36">
                <a:extLst>
                  <a:ext uri="{FF2B5EF4-FFF2-40B4-BE49-F238E27FC236}">
                    <a16:creationId xmlns:a16="http://schemas.microsoft.com/office/drawing/2014/main" id="{273F6495-5BE1-468F-44C1-9B07C4827C01}"/>
                  </a:ext>
                </a:extLst>
              </p:cNvPr>
              <p:cNvSpPr/>
              <p:nvPr/>
            </p:nvSpPr>
            <p:spPr>
              <a:xfrm>
                <a:off x="6436550" y="2731775"/>
                <a:ext cx="217750" cy="245675"/>
              </a:xfrm>
              <a:custGeom>
                <a:avLst/>
                <a:gdLst/>
                <a:ahLst/>
                <a:cxnLst/>
                <a:rect l="l" t="t" r="r" b="b"/>
                <a:pathLst>
                  <a:path w="8710" h="9827" extrusionOk="0">
                    <a:moveTo>
                      <a:pt x="8501" y="1"/>
                    </a:moveTo>
                    <a:cubicBezTo>
                      <a:pt x="8424" y="1"/>
                      <a:pt x="8355" y="57"/>
                      <a:pt x="8329" y="136"/>
                    </a:cubicBezTo>
                    <a:cubicBezTo>
                      <a:pt x="8171" y="737"/>
                      <a:pt x="7981" y="1307"/>
                      <a:pt x="7727" y="1877"/>
                    </a:cubicBezTo>
                    <a:cubicBezTo>
                      <a:pt x="7696" y="1972"/>
                      <a:pt x="7727" y="2067"/>
                      <a:pt x="7822" y="2131"/>
                    </a:cubicBezTo>
                    <a:lnTo>
                      <a:pt x="7917" y="2131"/>
                    </a:lnTo>
                    <a:cubicBezTo>
                      <a:pt x="7981" y="2131"/>
                      <a:pt x="8044" y="2099"/>
                      <a:pt x="8076" y="2036"/>
                    </a:cubicBezTo>
                    <a:cubicBezTo>
                      <a:pt x="8329" y="1434"/>
                      <a:pt x="8519" y="832"/>
                      <a:pt x="8677" y="231"/>
                    </a:cubicBezTo>
                    <a:cubicBezTo>
                      <a:pt x="8709" y="136"/>
                      <a:pt x="8646" y="41"/>
                      <a:pt x="8551" y="9"/>
                    </a:cubicBezTo>
                    <a:cubicBezTo>
                      <a:pt x="8534" y="3"/>
                      <a:pt x="8517" y="1"/>
                      <a:pt x="8501" y="1"/>
                    </a:cubicBezTo>
                    <a:close/>
                    <a:moveTo>
                      <a:pt x="7072" y="3428"/>
                    </a:moveTo>
                    <a:cubicBezTo>
                      <a:pt x="7012" y="3428"/>
                      <a:pt x="6945" y="3463"/>
                      <a:pt x="6904" y="3524"/>
                    </a:cubicBezTo>
                    <a:cubicBezTo>
                      <a:pt x="6619" y="4063"/>
                      <a:pt x="6271" y="4569"/>
                      <a:pt x="5891" y="5044"/>
                    </a:cubicBezTo>
                    <a:cubicBezTo>
                      <a:pt x="5827" y="5139"/>
                      <a:pt x="5859" y="5234"/>
                      <a:pt x="5922" y="5298"/>
                    </a:cubicBezTo>
                    <a:cubicBezTo>
                      <a:pt x="5954" y="5329"/>
                      <a:pt x="6017" y="5361"/>
                      <a:pt x="6049" y="5361"/>
                    </a:cubicBezTo>
                    <a:cubicBezTo>
                      <a:pt x="6112" y="5361"/>
                      <a:pt x="6144" y="5329"/>
                      <a:pt x="6176" y="5266"/>
                    </a:cubicBezTo>
                    <a:cubicBezTo>
                      <a:pt x="6587" y="4791"/>
                      <a:pt x="6936" y="4253"/>
                      <a:pt x="7252" y="3714"/>
                    </a:cubicBezTo>
                    <a:cubicBezTo>
                      <a:pt x="7284" y="3619"/>
                      <a:pt x="7252" y="3493"/>
                      <a:pt x="7157" y="3461"/>
                    </a:cubicBezTo>
                    <a:cubicBezTo>
                      <a:pt x="7135" y="3438"/>
                      <a:pt x="7105" y="3428"/>
                      <a:pt x="7072" y="3428"/>
                    </a:cubicBezTo>
                    <a:close/>
                    <a:moveTo>
                      <a:pt x="4814" y="6367"/>
                    </a:moveTo>
                    <a:cubicBezTo>
                      <a:pt x="4766" y="6367"/>
                      <a:pt x="4719" y="6390"/>
                      <a:pt x="4687" y="6438"/>
                    </a:cubicBezTo>
                    <a:cubicBezTo>
                      <a:pt x="4275" y="6849"/>
                      <a:pt x="3800" y="7261"/>
                      <a:pt x="3325" y="7641"/>
                    </a:cubicBezTo>
                    <a:cubicBezTo>
                      <a:pt x="3230" y="7705"/>
                      <a:pt x="3230" y="7831"/>
                      <a:pt x="3294" y="7895"/>
                    </a:cubicBezTo>
                    <a:cubicBezTo>
                      <a:pt x="3325" y="7958"/>
                      <a:pt x="3357" y="7958"/>
                      <a:pt x="3420" y="7958"/>
                    </a:cubicBezTo>
                    <a:cubicBezTo>
                      <a:pt x="3452" y="7958"/>
                      <a:pt x="3515" y="7958"/>
                      <a:pt x="3547" y="7926"/>
                    </a:cubicBezTo>
                    <a:cubicBezTo>
                      <a:pt x="4022" y="7546"/>
                      <a:pt x="4497" y="7134"/>
                      <a:pt x="4941" y="6691"/>
                    </a:cubicBezTo>
                    <a:cubicBezTo>
                      <a:pt x="5036" y="6628"/>
                      <a:pt x="5036" y="6501"/>
                      <a:pt x="4941" y="6438"/>
                    </a:cubicBezTo>
                    <a:cubicBezTo>
                      <a:pt x="4909" y="6390"/>
                      <a:pt x="4861" y="6367"/>
                      <a:pt x="4814" y="6367"/>
                    </a:cubicBezTo>
                    <a:close/>
                    <a:moveTo>
                      <a:pt x="1867" y="8642"/>
                    </a:moveTo>
                    <a:cubicBezTo>
                      <a:pt x="1844" y="8642"/>
                      <a:pt x="1822" y="8646"/>
                      <a:pt x="1805" y="8655"/>
                    </a:cubicBezTo>
                    <a:cubicBezTo>
                      <a:pt x="1267" y="8971"/>
                      <a:pt x="697" y="9256"/>
                      <a:pt x="158" y="9478"/>
                    </a:cubicBezTo>
                    <a:cubicBezTo>
                      <a:pt x="63" y="9510"/>
                      <a:pt x="0" y="9636"/>
                      <a:pt x="63" y="9731"/>
                    </a:cubicBezTo>
                    <a:cubicBezTo>
                      <a:pt x="63" y="9795"/>
                      <a:pt x="158" y="9826"/>
                      <a:pt x="222" y="9826"/>
                    </a:cubicBezTo>
                    <a:lnTo>
                      <a:pt x="285" y="9826"/>
                    </a:lnTo>
                    <a:cubicBezTo>
                      <a:pt x="855" y="9573"/>
                      <a:pt x="1425" y="9288"/>
                      <a:pt x="1964" y="8971"/>
                    </a:cubicBezTo>
                    <a:cubicBezTo>
                      <a:pt x="2059" y="8940"/>
                      <a:pt x="2090" y="8813"/>
                      <a:pt x="2059" y="8718"/>
                    </a:cubicBezTo>
                    <a:cubicBezTo>
                      <a:pt x="2012" y="8672"/>
                      <a:pt x="1932" y="8642"/>
                      <a:pt x="1867" y="8642"/>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89;p36">
                <a:extLst>
                  <a:ext uri="{FF2B5EF4-FFF2-40B4-BE49-F238E27FC236}">
                    <a16:creationId xmlns:a16="http://schemas.microsoft.com/office/drawing/2014/main" id="{5AE3B07E-331D-3891-829C-7F936DFCD347}"/>
                  </a:ext>
                </a:extLst>
              </p:cNvPr>
              <p:cNvSpPr/>
              <p:nvPr/>
            </p:nvSpPr>
            <p:spPr>
              <a:xfrm>
                <a:off x="6067600" y="2283075"/>
                <a:ext cx="314325" cy="95025"/>
              </a:xfrm>
              <a:custGeom>
                <a:avLst/>
                <a:gdLst/>
                <a:ahLst/>
                <a:cxnLst/>
                <a:rect l="l" t="t" r="r" b="b"/>
                <a:pathLst>
                  <a:path w="12573" h="3801" extrusionOk="0">
                    <a:moveTo>
                      <a:pt x="8678" y="1"/>
                    </a:moveTo>
                    <a:cubicBezTo>
                      <a:pt x="8044" y="32"/>
                      <a:pt x="7411" y="127"/>
                      <a:pt x="6809" y="222"/>
                    </a:cubicBezTo>
                    <a:cubicBezTo>
                      <a:pt x="6714" y="254"/>
                      <a:pt x="6619" y="349"/>
                      <a:pt x="6651" y="444"/>
                    </a:cubicBezTo>
                    <a:cubicBezTo>
                      <a:pt x="6683" y="539"/>
                      <a:pt x="6746" y="602"/>
                      <a:pt x="6841" y="602"/>
                    </a:cubicBezTo>
                    <a:lnTo>
                      <a:pt x="6873" y="602"/>
                    </a:lnTo>
                    <a:cubicBezTo>
                      <a:pt x="7474" y="476"/>
                      <a:pt x="8076" y="412"/>
                      <a:pt x="8678" y="381"/>
                    </a:cubicBezTo>
                    <a:cubicBezTo>
                      <a:pt x="8804" y="349"/>
                      <a:pt x="8868" y="286"/>
                      <a:pt x="8868" y="159"/>
                    </a:cubicBezTo>
                    <a:cubicBezTo>
                      <a:pt x="8868" y="64"/>
                      <a:pt x="8773" y="1"/>
                      <a:pt x="8678" y="1"/>
                    </a:cubicBezTo>
                    <a:close/>
                    <a:moveTo>
                      <a:pt x="10508" y="26"/>
                    </a:moveTo>
                    <a:cubicBezTo>
                      <a:pt x="10427" y="26"/>
                      <a:pt x="10356" y="108"/>
                      <a:pt x="10356" y="191"/>
                    </a:cubicBezTo>
                    <a:cubicBezTo>
                      <a:pt x="10356" y="286"/>
                      <a:pt x="10419" y="381"/>
                      <a:pt x="10514" y="381"/>
                    </a:cubicBezTo>
                    <a:cubicBezTo>
                      <a:pt x="11148" y="444"/>
                      <a:pt x="11750" y="507"/>
                      <a:pt x="12351" y="634"/>
                    </a:cubicBezTo>
                    <a:lnTo>
                      <a:pt x="12383" y="634"/>
                    </a:lnTo>
                    <a:cubicBezTo>
                      <a:pt x="12478" y="634"/>
                      <a:pt x="12541" y="571"/>
                      <a:pt x="12573" y="507"/>
                    </a:cubicBezTo>
                    <a:cubicBezTo>
                      <a:pt x="12573" y="412"/>
                      <a:pt x="12510" y="317"/>
                      <a:pt x="12415" y="286"/>
                    </a:cubicBezTo>
                    <a:cubicBezTo>
                      <a:pt x="11813" y="159"/>
                      <a:pt x="11180" y="64"/>
                      <a:pt x="10546" y="32"/>
                    </a:cubicBezTo>
                    <a:cubicBezTo>
                      <a:pt x="10533" y="28"/>
                      <a:pt x="10521" y="26"/>
                      <a:pt x="10508" y="26"/>
                    </a:cubicBezTo>
                    <a:close/>
                    <a:moveTo>
                      <a:pt x="5025" y="689"/>
                    </a:moveTo>
                    <a:cubicBezTo>
                      <a:pt x="5007" y="689"/>
                      <a:pt x="4989" y="692"/>
                      <a:pt x="4972" y="697"/>
                    </a:cubicBezTo>
                    <a:cubicBezTo>
                      <a:pt x="4402" y="887"/>
                      <a:pt x="3801" y="1141"/>
                      <a:pt x="3231" y="1394"/>
                    </a:cubicBezTo>
                    <a:cubicBezTo>
                      <a:pt x="3136" y="1457"/>
                      <a:pt x="3104" y="1553"/>
                      <a:pt x="3136" y="1648"/>
                    </a:cubicBezTo>
                    <a:cubicBezTo>
                      <a:pt x="3167" y="1711"/>
                      <a:pt x="3262" y="1774"/>
                      <a:pt x="3326" y="1774"/>
                    </a:cubicBezTo>
                    <a:cubicBezTo>
                      <a:pt x="3357" y="1774"/>
                      <a:pt x="3357" y="1743"/>
                      <a:pt x="3389" y="1743"/>
                    </a:cubicBezTo>
                    <a:cubicBezTo>
                      <a:pt x="3959" y="1489"/>
                      <a:pt x="4529" y="1236"/>
                      <a:pt x="5099" y="1046"/>
                    </a:cubicBezTo>
                    <a:cubicBezTo>
                      <a:pt x="5194" y="1014"/>
                      <a:pt x="5257" y="919"/>
                      <a:pt x="5226" y="824"/>
                    </a:cubicBezTo>
                    <a:cubicBezTo>
                      <a:pt x="5200" y="746"/>
                      <a:pt x="5109" y="689"/>
                      <a:pt x="5025" y="689"/>
                    </a:cubicBezTo>
                    <a:close/>
                    <a:moveTo>
                      <a:pt x="1691" y="2311"/>
                    </a:moveTo>
                    <a:cubicBezTo>
                      <a:pt x="1655" y="2311"/>
                      <a:pt x="1617" y="2322"/>
                      <a:pt x="1584" y="2344"/>
                    </a:cubicBezTo>
                    <a:cubicBezTo>
                      <a:pt x="1077" y="2693"/>
                      <a:pt x="570" y="3073"/>
                      <a:pt x="95" y="3484"/>
                    </a:cubicBezTo>
                    <a:cubicBezTo>
                      <a:pt x="0" y="3548"/>
                      <a:pt x="0" y="3643"/>
                      <a:pt x="64" y="3738"/>
                    </a:cubicBezTo>
                    <a:cubicBezTo>
                      <a:pt x="95" y="3769"/>
                      <a:pt x="159" y="3801"/>
                      <a:pt x="222" y="3801"/>
                    </a:cubicBezTo>
                    <a:cubicBezTo>
                      <a:pt x="254" y="3801"/>
                      <a:pt x="285" y="3769"/>
                      <a:pt x="317" y="3738"/>
                    </a:cubicBezTo>
                    <a:cubicBezTo>
                      <a:pt x="792" y="3358"/>
                      <a:pt x="1299" y="2978"/>
                      <a:pt x="1805" y="2661"/>
                    </a:cubicBezTo>
                    <a:cubicBezTo>
                      <a:pt x="1869" y="2598"/>
                      <a:pt x="1900" y="2471"/>
                      <a:pt x="1837" y="2408"/>
                    </a:cubicBezTo>
                    <a:cubicBezTo>
                      <a:pt x="1817" y="2346"/>
                      <a:pt x="1757" y="2311"/>
                      <a:pt x="1691" y="231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90;p36">
                <a:extLst>
                  <a:ext uri="{FF2B5EF4-FFF2-40B4-BE49-F238E27FC236}">
                    <a16:creationId xmlns:a16="http://schemas.microsoft.com/office/drawing/2014/main" id="{B6459FF0-FCE2-944F-1924-C2830E6FC484}"/>
                  </a:ext>
                </a:extLst>
              </p:cNvPr>
              <p:cNvSpPr/>
              <p:nvPr/>
            </p:nvSpPr>
            <p:spPr>
              <a:xfrm>
                <a:off x="6102425" y="2405800"/>
                <a:ext cx="251000" cy="186875"/>
              </a:xfrm>
              <a:custGeom>
                <a:avLst/>
                <a:gdLst/>
                <a:ahLst/>
                <a:cxnLst/>
                <a:rect l="l" t="t" r="r" b="b"/>
                <a:pathLst>
                  <a:path w="10040" h="7475" extrusionOk="0">
                    <a:moveTo>
                      <a:pt x="9660" y="380"/>
                    </a:moveTo>
                    <a:lnTo>
                      <a:pt x="9660" y="7094"/>
                    </a:lnTo>
                    <a:lnTo>
                      <a:pt x="349" y="7094"/>
                    </a:lnTo>
                    <a:lnTo>
                      <a:pt x="349" y="380"/>
                    </a:lnTo>
                    <a:close/>
                    <a:moveTo>
                      <a:pt x="191" y="0"/>
                    </a:moveTo>
                    <a:cubicBezTo>
                      <a:pt x="64" y="0"/>
                      <a:pt x="1" y="95"/>
                      <a:pt x="1" y="190"/>
                    </a:cubicBezTo>
                    <a:lnTo>
                      <a:pt x="1" y="7284"/>
                    </a:lnTo>
                    <a:cubicBezTo>
                      <a:pt x="1" y="7379"/>
                      <a:pt x="64" y="7474"/>
                      <a:pt x="191" y="7474"/>
                    </a:cubicBezTo>
                    <a:lnTo>
                      <a:pt x="9850" y="7474"/>
                    </a:lnTo>
                    <a:cubicBezTo>
                      <a:pt x="9945" y="7474"/>
                      <a:pt x="10040" y="7379"/>
                      <a:pt x="10040" y="7284"/>
                    </a:cubicBezTo>
                    <a:lnTo>
                      <a:pt x="10040" y="190"/>
                    </a:lnTo>
                    <a:cubicBezTo>
                      <a:pt x="10040" y="95"/>
                      <a:pt x="9945" y="0"/>
                      <a:pt x="98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91;p36">
                <a:extLst>
                  <a:ext uri="{FF2B5EF4-FFF2-40B4-BE49-F238E27FC236}">
                    <a16:creationId xmlns:a16="http://schemas.microsoft.com/office/drawing/2014/main" id="{6FE79866-2D0E-8FF4-187F-94BAC5A0F5E4}"/>
                  </a:ext>
                </a:extLst>
              </p:cNvPr>
              <p:cNvSpPr/>
              <p:nvPr/>
            </p:nvSpPr>
            <p:spPr>
              <a:xfrm>
                <a:off x="6168925" y="2448550"/>
                <a:ext cx="117225" cy="115625"/>
              </a:xfrm>
              <a:custGeom>
                <a:avLst/>
                <a:gdLst/>
                <a:ahLst/>
                <a:cxnLst/>
                <a:rect l="l" t="t" r="r" b="b"/>
                <a:pathLst>
                  <a:path w="4689" h="4625" extrusionOk="0">
                    <a:moveTo>
                      <a:pt x="2360" y="1449"/>
                    </a:moveTo>
                    <a:cubicBezTo>
                      <a:pt x="2582" y="1449"/>
                      <a:pt x="2804" y="1536"/>
                      <a:pt x="2978" y="1711"/>
                    </a:cubicBezTo>
                    <a:cubicBezTo>
                      <a:pt x="3326" y="2059"/>
                      <a:pt x="3295" y="2597"/>
                      <a:pt x="2946" y="2946"/>
                    </a:cubicBezTo>
                    <a:cubicBezTo>
                      <a:pt x="2776" y="3100"/>
                      <a:pt x="2561" y="3179"/>
                      <a:pt x="2345" y="3179"/>
                    </a:cubicBezTo>
                    <a:cubicBezTo>
                      <a:pt x="2118" y="3179"/>
                      <a:pt x="1889" y="3092"/>
                      <a:pt x="1711" y="2914"/>
                    </a:cubicBezTo>
                    <a:cubicBezTo>
                      <a:pt x="1394" y="2566"/>
                      <a:pt x="1394" y="2027"/>
                      <a:pt x="1743" y="1711"/>
                    </a:cubicBezTo>
                    <a:cubicBezTo>
                      <a:pt x="1917" y="1536"/>
                      <a:pt x="2139" y="1449"/>
                      <a:pt x="2360" y="1449"/>
                    </a:cubicBezTo>
                    <a:close/>
                    <a:moveTo>
                      <a:pt x="1964" y="1"/>
                    </a:moveTo>
                    <a:cubicBezTo>
                      <a:pt x="1933" y="1"/>
                      <a:pt x="1901" y="32"/>
                      <a:pt x="1901" y="64"/>
                    </a:cubicBezTo>
                    <a:lnTo>
                      <a:pt x="1869" y="507"/>
                    </a:lnTo>
                    <a:cubicBezTo>
                      <a:pt x="1869" y="539"/>
                      <a:pt x="1869" y="571"/>
                      <a:pt x="1806" y="602"/>
                    </a:cubicBezTo>
                    <a:cubicBezTo>
                      <a:pt x="1711" y="602"/>
                      <a:pt x="1616" y="666"/>
                      <a:pt x="1521" y="697"/>
                    </a:cubicBezTo>
                    <a:cubicBezTo>
                      <a:pt x="1511" y="708"/>
                      <a:pt x="1500" y="711"/>
                      <a:pt x="1489" y="711"/>
                    </a:cubicBezTo>
                    <a:cubicBezTo>
                      <a:pt x="1468" y="711"/>
                      <a:pt x="1447" y="697"/>
                      <a:pt x="1426" y="697"/>
                    </a:cubicBezTo>
                    <a:lnTo>
                      <a:pt x="1109" y="381"/>
                    </a:lnTo>
                    <a:cubicBezTo>
                      <a:pt x="1094" y="365"/>
                      <a:pt x="1078" y="357"/>
                      <a:pt x="1062" y="357"/>
                    </a:cubicBezTo>
                    <a:cubicBezTo>
                      <a:pt x="1046" y="357"/>
                      <a:pt x="1030" y="365"/>
                      <a:pt x="1014" y="381"/>
                    </a:cubicBezTo>
                    <a:lnTo>
                      <a:pt x="413" y="951"/>
                    </a:lnTo>
                    <a:cubicBezTo>
                      <a:pt x="381" y="982"/>
                      <a:pt x="381" y="1014"/>
                      <a:pt x="413" y="1046"/>
                    </a:cubicBezTo>
                    <a:lnTo>
                      <a:pt x="729" y="1362"/>
                    </a:lnTo>
                    <a:cubicBezTo>
                      <a:pt x="761" y="1394"/>
                      <a:pt x="761" y="1426"/>
                      <a:pt x="729" y="1457"/>
                    </a:cubicBezTo>
                    <a:cubicBezTo>
                      <a:pt x="698" y="1552"/>
                      <a:pt x="634" y="1647"/>
                      <a:pt x="603" y="1742"/>
                    </a:cubicBezTo>
                    <a:cubicBezTo>
                      <a:pt x="603" y="1774"/>
                      <a:pt x="571" y="1806"/>
                      <a:pt x="508" y="1806"/>
                    </a:cubicBezTo>
                    <a:lnTo>
                      <a:pt x="96" y="1806"/>
                    </a:lnTo>
                    <a:cubicBezTo>
                      <a:pt x="33" y="1806"/>
                      <a:pt x="1" y="1837"/>
                      <a:pt x="1" y="1869"/>
                    </a:cubicBezTo>
                    <a:lnTo>
                      <a:pt x="1" y="2692"/>
                    </a:lnTo>
                    <a:cubicBezTo>
                      <a:pt x="1" y="2724"/>
                      <a:pt x="33" y="2756"/>
                      <a:pt x="64" y="2756"/>
                    </a:cubicBezTo>
                    <a:lnTo>
                      <a:pt x="508" y="2756"/>
                    </a:lnTo>
                    <a:cubicBezTo>
                      <a:pt x="539" y="2756"/>
                      <a:pt x="571" y="2787"/>
                      <a:pt x="603" y="2819"/>
                    </a:cubicBezTo>
                    <a:cubicBezTo>
                      <a:pt x="634" y="2914"/>
                      <a:pt x="666" y="3009"/>
                      <a:pt x="698" y="3104"/>
                    </a:cubicBezTo>
                    <a:cubicBezTo>
                      <a:pt x="729" y="3167"/>
                      <a:pt x="729" y="3199"/>
                      <a:pt x="698" y="3231"/>
                    </a:cubicBezTo>
                    <a:lnTo>
                      <a:pt x="381" y="3516"/>
                    </a:lnTo>
                    <a:cubicBezTo>
                      <a:pt x="349" y="3547"/>
                      <a:pt x="349" y="3611"/>
                      <a:pt x="381" y="3642"/>
                    </a:cubicBezTo>
                    <a:lnTo>
                      <a:pt x="951" y="4212"/>
                    </a:lnTo>
                    <a:cubicBezTo>
                      <a:pt x="967" y="4228"/>
                      <a:pt x="991" y="4236"/>
                      <a:pt x="1014" y="4236"/>
                    </a:cubicBezTo>
                    <a:cubicBezTo>
                      <a:pt x="1038" y="4236"/>
                      <a:pt x="1062" y="4228"/>
                      <a:pt x="1078" y="4212"/>
                    </a:cubicBezTo>
                    <a:lnTo>
                      <a:pt x="1363" y="3927"/>
                    </a:lnTo>
                    <a:cubicBezTo>
                      <a:pt x="1394" y="3896"/>
                      <a:pt x="1458" y="3896"/>
                      <a:pt x="1489" y="3896"/>
                    </a:cubicBezTo>
                    <a:cubicBezTo>
                      <a:pt x="1584" y="3959"/>
                      <a:pt x="1679" y="3991"/>
                      <a:pt x="1774" y="4022"/>
                    </a:cubicBezTo>
                    <a:cubicBezTo>
                      <a:pt x="1806" y="4022"/>
                      <a:pt x="1838" y="4086"/>
                      <a:pt x="1838" y="4117"/>
                    </a:cubicBezTo>
                    <a:lnTo>
                      <a:pt x="1838" y="4529"/>
                    </a:lnTo>
                    <a:cubicBezTo>
                      <a:pt x="1838" y="4593"/>
                      <a:pt x="1869" y="4624"/>
                      <a:pt x="1901" y="4624"/>
                    </a:cubicBezTo>
                    <a:lnTo>
                      <a:pt x="2725" y="4624"/>
                    </a:lnTo>
                    <a:cubicBezTo>
                      <a:pt x="2756" y="4624"/>
                      <a:pt x="2820" y="4593"/>
                      <a:pt x="2820" y="4561"/>
                    </a:cubicBezTo>
                    <a:lnTo>
                      <a:pt x="2820" y="4117"/>
                    </a:lnTo>
                    <a:cubicBezTo>
                      <a:pt x="2820" y="4086"/>
                      <a:pt x="2851" y="4054"/>
                      <a:pt x="2883" y="4054"/>
                    </a:cubicBezTo>
                    <a:cubicBezTo>
                      <a:pt x="2978" y="4022"/>
                      <a:pt x="3073" y="3959"/>
                      <a:pt x="3168" y="3927"/>
                    </a:cubicBezTo>
                    <a:cubicBezTo>
                      <a:pt x="3200" y="3927"/>
                      <a:pt x="3231" y="3927"/>
                      <a:pt x="3263" y="3959"/>
                    </a:cubicBezTo>
                    <a:lnTo>
                      <a:pt x="3580" y="4244"/>
                    </a:lnTo>
                    <a:cubicBezTo>
                      <a:pt x="3595" y="4260"/>
                      <a:pt x="3611" y="4268"/>
                      <a:pt x="3627" y="4268"/>
                    </a:cubicBezTo>
                    <a:cubicBezTo>
                      <a:pt x="3643" y="4268"/>
                      <a:pt x="3659" y="4260"/>
                      <a:pt x="3675" y="4244"/>
                    </a:cubicBezTo>
                    <a:lnTo>
                      <a:pt x="4276" y="3674"/>
                    </a:lnTo>
                    <a:cubicBezTo>
                      <a:pt x="4308" y="3674"/>
                      <a:pt x="4308" y="3611"/>
                      <a:pt x="4276" y="3579"/>
                    </a:cubicBezTo>
                    <a:lnTo>
                      <a:pt x="3991" y="3262"/>
                    </a:lnTo>
                    <a:cubicBezTo>
                      <a:pt x="3960" y="3231"/>
                      <a:pt x="3960" y="3199"/>
                      <a:pt x="3960" y="3167"/>
                    </a:cubicBezTo>
                    <a:cubicBezTo>
                      <a:pt x="4023" y="3072"/>
                      <a:pt x="4055" y="2977"/>
                      <a:pt x="4086" y="2882"/>
                    </a:cubicBezTo>
                    <a:cubicBezTo>
                      <a:pt x="4086" y="2851"/>
                      <a:pt x="4150" y="2819"/>
                      <a:pt x="4181" y="2819"/>
                    </a:cubicBezTo>
                    <a:lnTo>
                      <a:pt x="4625" y="2851"/>
                    </a:lnTo>
                    <a:cubicBezTo>
                      <a:pt x="4656" y="2851"/>
                      <a:pt x="4688" y="2819"/>
                      <a:pt x="4688" y="2756"/>
                    </a:cubicBezTo>
                    <a:lnTo>
                      <a:pt x="4688" y="1932"/>
                    </a:lnTo>
                    <a:cubicBezTo>
                      <a:pt x="4688" y="1901"/>
                      <a:pt x="4656" y="1869"/>
                      <a:pt x="4625" y="1869"/>
                    </a:cubicBezTo>
                    <a:lnTo>
                      <a:pt x="4181" y="1869"/>
                    </a:lnTo>
                    <a:cubicBezTo>
                      <a:pt x="4150" y="1869"/>
                      <a:pt x="4118" y="1837"/>
                      <a:pt x="4118" y="1806"/>
                    </a:cubicBezTo>
                    <a:cubicBezTo>
                      <a:pt x="4086" y="1711"/>
                      <a:pt x="4055" y="1616"/>
                      <a:pt x="3991" y="1521"/>
                    </a:cubicBezTo>
                    <a:cubicBezTo>
                      <a:pt x="3991" y="1489"/>
                      <a:pt x="3991" y="1426"/>
                      <a:pt x="4023" y="1394"/>
                    </a:cubicBezTo>
                    <a:lnTo>
                      <a:pt x="4308" y="1109"/>
                    </a:lnTo>
                    <a:cubicBezTo>
                      <a:pt x="4340" y="1077"/>
                      <a:pt x="4340" y="1014"/>
                      <a:pt x="4308" y="1014"/>
                    </a:cubicBezTo>
                    <a:lnTo>
                      <a:pt x="3738" y="412"/>
                    </a:lnTo>
                    <a:cubicBezTo>
                      <a:pt x="3722" y="396"/>
                      <a:pt x="3706" y="388"/>
                      <a:pt x="3690" y="388"/>
                    </a:cubicBezTo>
                    <a:cubicBezTo>
                      <a:pt x="3675" y="388"/>
                      <a:pt x="3659" y="396"/>
                      <a:pt x="3643" y="412"/>
                    </a:cubicBezTo>
                    <a:lnTo>
                      <a:pt x="3326" y="729"/>
                    </a:lnTo>
                    <a:cubicBezTo>
                      <a:pt x="3305" y="729"/>
                      <a:pt x="3284" y="743"/>
                      <a:pt x="3263" y="743"/>
                    </a:cubicBezTo>
                    <a:cubicBezTo>
                      <a:pt x="3252" y="743"/>
                      <a:pt x="3242" y="739"/>
                      <a:pt x="3231" y="729"/>
                    </a:cubicBezTo>
                    <a:cubicBezTo>
                      <a:pt x="3136" y="666"/>
                      <a:pt x="3041" y="634"/>
                      <a:pt x="2915" y="602"/>
                    </a:cubicBezTo>
                    <a:cubicBezTo>
                      <a:pt x="2883" y="602"/>
                      <a:pt x="2883" y="571"/>
                      <a:pt x="2883" y="507"/>
                    </a:cubicBezTo>
                    <a:lnTo>
                      <a:pt x="2883" y="96"/>
                    </a:lnTo>
                    <a:cubicBezTo>
                      <a:pt x="2883" y="32"/>
                      <a:pt x="2851" y="1"/>
                      <a:pt x="278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92;p36">
                <a:extLst>
                  <a:ext uri="{FF2B5EF4-FFF2-40B4-BE49-F238E27FC236}">
                    <a16:creationId xmlns:a16="http://schemas.microsoft.com/office/drawing/2014/main" id="{7B1CF044-7910-8A90-2E82-7A4E611597AD}"/>
                  </a:ext>
                </a:extLst>
              </p:cNvPr>
              <p:cNvSpPr/>
              <p:nvPr/>
            </p:nvSpPr>
            <p:spPr>
              <a:xfrm>
                <a:off x="6164175" y="2443800"/>
                <a:ext cx="126725" cy="125125"/>
              </a:xfrm>
              <a:custGeom>
                <a:avLst/>
                <a:gdLst/>
                <a:ahLst/>
                <a:cxnLst/>
                <a:rect l="l" t="t" r="r" b="b"/>
                <a:pathLst>
                  <a:path w="5069" h="5005" extrusionOk="0">
                    <a:moveTo>
                      <a:pt x="2550" y="1837"/>
                    </a:moveTo>
                    <a:cubicBezTo>
                      <a:pt x="2725" y="1837"/>
                      <a:pt x="2899" y="1901"/>
                      <a:pt x="3041" y="2027"/>
                    </a:cubicBezTo>
                    <a:cubicBezTo>
                      <a:pt x="3168" y="2154"/>
                      <a:pt x="3231" y="2344"/>
                      <a:pt x="3231" y="2502"/>
                    </a:cubicBezTo>
                    <a:cubicBezTo>
                      <a:pt x="3231" y="2692"/>
                      <a:pt x="3136" y="2851"/>
                      <a:pt x="3010" y="2977"/>
                    </a:cubicBezTo>
                    <a:cubicBezTo>
                      <a:pt x="2883" y="3104"/>
                      <a:pt x="2709" y="3167"/>
                      <a:pt x="2535" y="3167"/>
                    </a:cubicBezTo>
                    <a:cubicBezTo>
                      <a:pt x="2360" y="3167"/>
                      <a:pt x="2186" y="3104"/>
                      <a:pt x="2059" y="2977"/>
                    </a:cubicBezTo>
                    <a:cubicBezTo>
                      <a:pt x="1933" y="2851"/>
                      <a:pt x="1838" y="2661"/>
                      <a:pt x="1838" y="2502"/>
                    </a:cubicBezTo>
                    <a:cubicBezTo>
                      <a:pt x="1838" y="2312"/>
                      <a:pt x="1933" y="2154"/>
                      <a:pt x="2059" y="2027"/>
                    </a:cubicBezTo>
                    <a:cubicBezTo>
                      <a:pt x="2202" y="1901"/>
                      <a:pt x="2376" y="1837"/>
                      <a:pt x="2550" y="1837"/>
                    </a:cubicBezTo>
                    <a:close/>
                    <a:moveTo>
                      <a:pt x="2534" y="1461"/>
                    </a:moveTo>
                    <a:cubicBezTo>
                      <a:pt x="2270" y="1461"/>
                      <a:pt x="2008" y="1556"/>
                      <a:pt x="1806" y="1742"/>
                    </a:cubicBezTo>
                    <a:cubicBezTo>
                      <a:pt x="1584" y="1932"/>
                      <a:pt x="1489" y="2217"/>
                      <a:pt x="1489" y="2502"/>
                    </a:cubicBezTo>
                    <a:cubicBezTo>
                      <a:pt x="1489" y="2756"/>
                      <a:pt x="1584" y="3041"/>
                      <a:pt x="1774" y="3231"/>
                    </a:cubicBezTo>
                    <a:cubicBezTo>
                      <a:pt x="1996" y="3452"/>
                      <a:pt x="2249" y="3547"/>
                      <a:pt x="2535" y="3547"/>
                    </a:cubicBezTo>
                    <a:cubicBezTo>
                      <a:pt x="2820" y="3547"/>
                      <a:pt x="3073" y="3452"/>
                      <a:pt x="3263" y="3262"/>
                    </a:cubicBezTo>
                    <a:cubicBezTo>
                      <a:pt x="3485" y="3072"/>
                      <a:pt x="3580" y="2787"/>
                      <a:pt x="3611" y="2502"/>
                    </a:cubicBezTo>
                    <a:cubicBezTo>
                      <a:pt x="3611" y="2249"/>
                      <a:pt x="3485" y="1964"/>
                      <a:pt x="3295" y="1774"/>
                    </a:cubicBezTo>
                    <a:cubicBezTo>
                      <a:pt x="3085" y="1564"/>
                      <a:pt x="2809" y="1461"/>
                      <a:pt x="2534" y="1461"/>
                    </a:cubicBezTo>
                    <a:close/>
                    <a:moveTo>
                      <a:pt x="2883" y="381"/>
                    </a:moveTo>
                    <a:lnTo>
                      <a:pt x="2851" y="729"/>
                    </a:lnTo>
                    <a:cubicBezTo>
                      <a:pt x="2851" y="824"/>
                      <a:pt x="2946" y="951"/>
                      <a:pt x="3041" y="982"/>
                    </a:cubicBezTo>
                    <a:cubicBezTo>
                      <a:pt x="3136" y="1014"/>
                      <a:pt x="3231" y="1046"/>
                      <a:pt x="3326" y="1077"/>
                    </a:cubicBezTo>
                    <a:cubicBezTo>
                      <a:pt x="3369" y="1106"/>
                      <a:pt x="3418" y="1121"/>
                      <a:pt x="3468" y="1121"/>
                    </a:cubicBezTo>
                    <a:cubicBezTo>
                      <a:pt x="3529" y="1121"/>
                      <a:pt x="3591" y="1098"/>
                      <a:pt x="3643" y="1046"/>
                    </a:cubicBezTo>
                    <a:lnTo>
                      <a:pt x="3865" y="824"/>
                    </a:lnTo>
                    <a:lnTo>
                      <a:pt x="4308" y="1236"/>
                    </a:lnTo>
                    <a:lnTo>
                      <a:pt x="4055" y="1457"/>
                    </a:lnTo>
                    <a:cubicBezTo>
                      <a:pt x="3960" y="1552"/>
                      <a:pt x="3960" y="1679"/>
                      <a:pt x="3991" y="1806"/>
                    </a:cubicBezTo>
                    <a:cubicBezTo>
                      <a:pt x="4055" y="1869"/>
                      <a:pt x="4086" y="1964"/>
                      <a:pt x="4118" y="2027"/>
                    </a:cubicBezTo>
                    <a:cubicBezTo>
                      <a:pt x="4150" y="2154"/>
                      <a:pt x="4245" y="2249"/>
                      <a:pt x="4371" y="2249"/>
                    </a:cubicBezTo>
                    <a:lnTo>
                      <a:pt x="4688" y="2249"/>
                    </a:lnTo>
                    <a:lnTo>
                      <a:pt x="4688" y="2819"/>
                    </a:lnTo>
                    <a:lnTo>
                      <a:pt x="4340" y="2819"/>
                    </a:lnTo>
                    <a:cubicBezTo>
                      <a:pt x="4245" y="2819"/>
                      <a:pt x="4118" y="2914"/>
                      <a:pt x="4086" y="3009"/>
                    </a:cubicBezTo>
                    <a:cubicBezTo>
                      <a:pt x="4055" y="3104"/>
                      <a:pt x="4023" y="3199"/>
                      <a:pt x="3991" y="3262"/>
                    </a:cubicBezTo>
                    <a:cubicBezTo>
                      <a:pt x="3928" y="3357"/>
                      <a:pt x="3928" y="3516"/>
                      <a:pt x="4023" y="3579"/>
                    </a:cubicBezTo>
                    <a:lnTo>
                      <a:pt x="4245" y="3832"/>
                    </a:lnTo>
                    <a:lnTo>
                      <a:pt x="3801" y="4244"/>
                    </a:lnTo>
                    <a:lnTo>
                      <a:pt x="3580" y="3991"/>
                    </a:lnTo>
                    <a:cubicBezTo>
                      <a:pt x="3540" y="3952"/>
                      <a:pt x="3465" y="3925"/>
                      <a:pt x="3391" y="3925"/>
                    </a:cubicBezTo>
                    <a:cubicBezTo>
                      <a:pt x="3345" y="3925"/>
                      <a:pt x="3299" y="3935"/>
                      <a:pt x="3263" y="3959"/>
                    </a:cubicBezTo>
                    <a:cubicBezTo>
                      <a:pt x="3200" y="3991"/>
                      <a:pt x="3105" y="4022"/>
                      <a:pt x="3010" y="4054"/>
                    </a:cubicBezTo>
                    <a:cubicBezTo>
                      <a:pt x="2883" y="4086"/>
                      <a:pt x="2820" y="4181"/>
                      <a:pt x="2820" y="4307"/>
                    </a:cubicBezTo>
                    <a:lnTo>
                      <a:pt x="2820" y="4624"/>
                    </a:lnTo>
                    <a:lnTo>
                      <a:pt x="2186" y="4624"/>
                    </a:lnTo>
                    <a:lnTo>
                      <a:pt x="2218" y="4307"/>
                    </a:lnTo>
                    <a:cubicBezTo>
                      <a:pt x="2218" y="4181"/>
                      <a:pt x="2123" y="4086"/>
                      <a:pt x="2028" y="4022"/>
                    </a:cubicBezTo>
                    <a:cubicBezTo>
                      <a:pt x="1933" y="3991"/>
                      <a:pt x="1838" y="3959"/>
                      <a:pt x="1774" y="3927"/>
                    </a:cubicBezTo>
                    <a:cubicBezTo>
                      <a:pt x="1726" y="3903"/>
                      <a:pt x="1678" y="3893"/>
                      <a:pt x="1631" y="3893"/>
                    </a:cubicBezTo>
                    <a:cubicBezTo>
                      <a:pt x="1556" y="3893"/>
                      <a:pt x="1485" y="3920"/>
                      <a:pt x="1426" y="3959"/>
                    </a:cubicBezTo>
                    <a:lnTo>
                      <a:pt x="1204" y="4181"/>
                    </a:lnTo>
                    <a:lnTo>
                      <a:pt x="793" y="3769"/>
                    </a:lnTo>
                    <a:lnTo>
                      <a:pt x="1014" y="3547"/>
                    </a:lnTo>
                    <a:cubicBezTo>
                      <a:pt x="1109" y="3452"/>
                      <a:pt x="1109" y="3326"/>
                      <a:pt x="1078" y="3231"/>
                    </a:cubicBezTo>
                    <a:cubicBezTo>
                      <a:pt x="1014" y="3136"/>
                      <a:pt x="983" y="3072"/>
                      <a:pt x="951" y="2977"/>
                    </a:cubicBezTo>
                    <a:cubicBezTo>
                      <a:pt x="919" y="2851"/>
                      <a:pt x="824" y="2787"/>
                      <a:pt x="698" y="2787"/>
                    </a:cubicBezTo>
                    <a:lnTo>
                      <a:pt x="381" y="2787"/>
                    </a:lnTo>
                    <a:lnTo>
                      <a:pt x="381" y="2186"/>
                    </a:lnTo>
                    <a:lnTo>
                      <a:pt x="729" y="2186"/>
                    </a:lnTo>
                    <a:cubicBezTo>
                      <a:pt x="824" y="2186"/>
                      <a:pt x="951" y="2122"/>
                      <a:pt x="983" y="1996"/>
                    </a:cubicBezTo>
                    <a:cubicBezTo>
                      <a:pt x="1014" y="1901"/>
                      <a:pt x="1046" y="1837"/>
                      <a:pt x="1078" y="1742"/>
                    </a:cubicBezTo>
                    <a:cubicBezTo>
                      <a:pt x="1141" y="1647"/>
                      <a:pt x="1141" y="1521"/>
                      <a:pt x="1046" y="1426"/>
                    </a:cubicBezTo>
                    <a:lnTo>
                      <a:pt x="824" y="1204"/>
                    </a:lnTo>
                    <a:lnTo>
                      <a:pt x="1236" y="792"/>
                    </a:lnTo>
                    <a:lnTo>
                      <a:pt x="1489" y="1014"/>
                    </a:lnTo>
                    <a:cubicBezTo>
                      <a:pt x="1530" y="1074"/>
                      <a:pt x="1595" y="1096"/>
                      <a:pt x="1670" y="1096"/>
                    </a:cubicBezTo>
                    <a:cubicBezTo>
                      <a:pt x="1713" y="1096"/>
                      <a:pt x="1760" y="1089"/>
                      <a:pt x="1806" y="1077"/>
                    </a:cubicBezTo>
                    <a:cubicBezTo>
                      <a:pt x="1869" y="1014"/>
                      <a:pt x="1964" y="982"/>
                      <a:pt x="2059" y="951"/>
                    </a:cubicBezTo>
                    <a:cubicBezTo>
                      <a:pt x="2186" y="919"/>
                      <a:pt x="2249" y="824"/>
                      <a:pt x="2249" y="697"/>
                    </a:cubicBezTo>
                    <a:lnTo>
                      <a:pt x="2249" y="381"/>
                    </a:lnTo>
                    <a:close/>
                    <a:moveTo>
                      <a:pt x="2154" y="1"/>
                    </a:moveTo>
                    <a:cubicBezTo>
                      <a:pt x="2028" y="1"/>
                      <a:pt x="1901" y="127"/>
                      <a:pt x="1901" y="254"/>
                    </a:cubicBezTo>
                    <a:lnTo>
                      <a:pt x="1901" y="634"/>
                    </a:lnTo>
                    <a:cubicBezTo>
                      <a:pt x="1838" y="666"/>
                      <a:pt x="1774" y="666"/>
                      <a:pt x="1711" y="697"/>
                    </a:cubicBezTo>
                    <a:lnTo>
                      <a:pt x="1458" y="444"/>
                    </a:lnTo>
                    <a:cubicBezTo>
                      <a:pt x="1394" y="396"/>
                      <a:pt x="1323" y="373"/>
                      <a:pt x="1256" y="373"/>
                    </a:cubicBezTo>
                    <a:cubicBezTo>
                      <a:pt x="1189" y="373"/>
                      <a:pt x="1125" y="396"/>
                      <a:pt x="1078" y="444"/>
                    </a:cubicBezTo>
                    <a:lnTo>
                      <a:pt x="476" y="1014"/>
                    </a:lnTo>
                    <a:cubicBezTo>
                      <a:pt x="444" y="1046"/>
                      <a:pt x="413" y="1109"/>
                      <a:pt x="413" y="1204"/>
                    </a:cubicBezTo>
                    <a:cubicBezTo>
                      <a:pt x="413" y="1267"/>
                      <a:pt x="413" y="1331"/>
                      <a:pt x="476" y="1362"/>
                    </a:cubicBezTo>
                    <a:lnTo>
                      <a:pt x="729" y="1647"/>
                    </a:lnTo>
                    <a:cubicBezTo>
                      <a:pt x="698" y="1679"/>
                      <a:pt x="666" y="1742"/>
                      <a:pt x="666" y="1806"/>
                    </a:cubicBezTo>
                    <a:lnTo>
                      <a:pt x="286" y="1806"/>
                    </a:lnTo>
                    <a:cubicBezTo>
                      <a:pt x="128" y="1806"/>
                      <a:pt x="33" y="1932"/>
                      <a:pt x="33" y="2059"/>
                    </a:cubicBezTo>
                    <a:lnTo>
                      <a:pt x="1" y="2882"/>
                    </a:lnTo>
                    <a:cubicBezTo>
                      <a:pt x="1" y="3009"/>
                      <a:pt x="128" y="3136"/>
                      <a:pt x="254" y="3136"/>
                    </a:cubicBezTo>
                    <a:lnTo>
                      <a:pt x="634" y="3136"/>
                    </a:lnTo>
                    <a:cubicBezTo>
                      <a:pt x="666" y="3199"/>
                      <a:pt x="666" y="3262"/>
                      <a:pt x="698" y="3326"/>
                    </a:cubicBezTo>
                    <a:lnTo>
                      <a:pt x="444" y="3579"/>
                    </a:lnTo>
                    <a:cubicBezTo>
                      <a:pt x="381" y="3642"/>
                      <a:pt x="349" y="3706"/>
                      <a:pt x="349" y="3769"/>
                    </a:cubicBezTo>
                    <a:cubicBezTo>
                      <a:pt x="349" y="3832"/>
                      <a:pt x="381" y="3896"/>
                      <a:pt x="444" y="3959"/>
                    </a:cubicBezTo>
                    <a:lnTo>
                      <a:pt x="1014" y="4529"/>
                    </a:lnTo>
                    <a:cubicBezTo>
                      <a:pt x="1065" y="4580"/>
                      <a:pt x="1134" y="4613"/>
                      <a:pt x="1207" y="4613"/>
                    </a:cubicBezTo>
                    <a:cubicBezTo>
                      <a:pt x="1270" y="4613"/>
                      <a:pt x="1336" y="4588"/>
                      <a:pt x="1394" y="4529"/>
                    </a:cubicBezTo>
                    <a:lnTo>
                      <a:pt x="1648" y="4276"/>
                    </a:lnTo>
                    <a:cubicBezTo>
                      <a:pt x="1711" y="4307"/>
                      <a:pt x="1774" y="4339"/>
                      <a:pt x="1838" y="4371"/>
                    </a:cubicBezTo>
                    <a:lnTo>
                      <a:pt x="1838" y="4719"/>
                    </a:lnTo>
                    <a:cubicBezTo>
                      <a:pt x="1838" y="4783"/>
                      <a:pt x="1838" y="4878"/>
                      <a:pt x="1901" y="4909"/>
                    </a:cubicBezTo>
                    <a:cubicBezTo>
                      <a:pt x="1933" y="4973"/>
                      <a:pt x="2028" y="5004"/>
                      <a:pt x="2091" y="5004"/>
                    </a:cubicBezTo>
                    <a:lnTo>
                      <a:pt x="2915" y="5004"/>
                    </a:lnTo>
                    <a:cubicBezTo>
                      <a:pt x="3073" y="5004"/>
                      <a:pt x="3168" y="4878"/>
                      <a:pt x="3168" y="4751"/>
                    </a:cubicBezTo>
                    <a:lnTo>
                      <a:pt x="3168" y="4402"/>
                    </a:lnTo>
                    <a:cubicBezTo>
                      <a:pt x="3263" y="4371"/>
                      <a:pt x="3295" y="4339"/>
                      <a:pt x="3358" y="4307"/>
                    </a:cubicBezTo>
                    <a:lnTo>
                      <a:pt x="3643" y="4592"/>
                    </a:lnTo>
                    <a:cubicBezTo>
                      <a:pt x="3690" y="4640"/>
                      <a:pt x="3754" y="4664"/>
                      <a:pt x="3817" y="4664"/>
                    </a:cubicBezTo>
                    <a:cubicBezTo>
                      <a:pt x="3880" y="4664"/>
                      <a:pt x="3944" y="4640"/>
                      <a:pt x="3991" y="4592"/>
                    </a:cubicBezTo>
                    <a:lnTo>
                      <a:pt x="4593" y="4022"/>
                    </a:lnTo>
                    <a:cubicBezTo>
                      <a:pt x="4625" y="3959"/>
                      <a:pt x="4656" y="3896"/>
                      <a:pt x="4656" y="3832"/>
                    </a:cubicBezTo>
                    <a:cubicBezTo>
                      <a:pt x="4656" y="3769"/>
                      <a:pt x="4656" y="3706"/>
                      <a:pt x="4593" y="3642"/>
                    </a:cubicBezTo>
                    <a:lnTo>
                      <a:pt x="4340" y="3389"/>
                    </a:lnTo>
                    <a:cubicBezTo>
                      <a:pt x="4371" y="3326"/>
                      <a:pt x="4403" y="3262"/>
                      <a:pt x="4435" y="3199"/>
                    </a:cubicBezTo>
                    <a:lnTo>
                      <a:pt x="4783" y="3199"/>
                    </a:lnTo>
                    <a:cubicBezTo>
                      <a:pt x="4941" y="3199"/>
                      <a:pt x="5036" y="3104"/>
                      <a:pt x="5036" y="2946"/>
                    </a:cubicBezTo>
                    <a:lnTo>
                      <a:pt x="5068" y="2154"/>
                    </a:lnTo>
                    <a:cubicBezTo>
                      <a:pt x="5068" y="2059"/>
                      <a:pt x="5036" y="1996"/>
                      <a:pt x="4973" y="1964"/>
                    </a:cubicBezTo>
                    <a:cubicBezTo>
                      <a:pt x="4941" y="1901"/>
                      <a:pt x="4878" y="1869"/>
                      <a:pt x="4815" y="1869"/>
                    </a:cubicBezTo>
                    <a:lnTo>
                      <a:pt x="4435" y="1869"/>
                    </a:lnTo>
                    <a:cubicBezTo>
                      <a:pt x="4403" y="1806"/>
                      <a:pt x="4403" y="1742"/>
                      <a:pt x="4371" y="1679"/>
                    </a:cubicBezTo>
                    <a:lnTo>
                      <a:pt x="4625" y="1426"/>
                    </a:lnTo>
                    <a:cubicBezTo>
                      <a:pt x="4688" y="1394"/>
                      <a:pt x="4720" y="1331"/>
                      <a:pt x="4720" y="1267"/>
                    </a:cubicBezTo>
                    <a:cubicBezTo>
                      <a:pt x="4720" y="1172"/>
                      <a:pt x="4688" y="1109"/>
                      <a:pt x="4625" y="1077"/>
                    </a:cubicBezTo>
                    <a:lnTo>
                      <a:pt x="4055" y="476"/>
                    </a:lnTo>
                    <a:cubicBezTo>
                      <a:pt x="4007" y="428"/>
                      <a:pt x="3944" y="404"/>
                      <a:pt x="3876" y="404"/>
                    </a:cubicBezTo>
                    <a:cubicBezTo>
                      <a:pt x="3809" y="404"/>
                      <a:pt x="3738" y="428"/>
                      <a:pt x="3675" y="476"/>
                    </a:cubicBezTo>
                    <a:lnTo>
                      <a:pt x="3421" y="729"/>
                    </a:lnTo>
                    <a:cubicBezTo>
                      <a:pt x="3358" y="697"/>
                      <a:pt x="3295" y="666"/>
                      <a:pt x="3231" y="634"/>
                    </a:cubicBezTo>
                    <a:lnTo>
                      <a:pt x="3231" y="286"/>
                    </a:lnTo>
                    <a:cubicBezTo>
                      <a:pt x="3263" y="159"/>
                      <a:pt x="3136" y="32"/>
                      <a:pt x="2978" y="32"/>
                    </a:cubicBezTo>
                    <a:lnTo>
                      <a:pt x="215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93;p36">
                <a:extLst>
                  <a:ext uri="{FF2B5EF4-FFF2-40B4-BE49-F238E27FC236}">
                    <a16:creationId xmlns:a16="http://schemas.microsoft.com/office/drawing/2014/main" id="{9E5560CC-32C2-3B51-A3AE-06EFC53CE362}"/>
                  </a:ext>
                </a:extLst>
              </p:cNvPr>
              <p:cNvSpPr/>
              <p:nvPr/>
            </p:nvSpPr>
            <p:spPr>
              <a:xfrm>
                <a:off x="6092925" y="2403425"/>
                <a:ext cx="268425" cy="22975"/>
              </a:xfrm>
              <a:custGeom>
                <a:avLst/>
                <a:gdLst/>
                <a:ahLst/>
                <a:cxnLst/>
                <a:rect l="l" t="t" r="r" b="b"/>
                <a:pathLst>
                  <a:path w="10737" h="919" extrusionOk="0">
                    <a:moveTo>
                      <a:pt x="412" y="0"/>
                    </a:moveTo>
                    <a:cubicBezTo>
                      <a:pt x="191" y="0"/>
                      <a:pt x="1" y="190"/>
                      <a:pt x="1" y="412"/>
                    </a:cubicBezTo>
                    <a:lnTo>
                      <a:pt x="1" y="507"/>
                    </a:lnTo>
                    <a:cubicBezTo>
                      <a:pt x="1" y="729"/>
                      <a:pt x="191" y="919"/>
                      <a:pt x="412" y="919"/>
                    </a:cubicBezTo>
                    <a:lnTo>
                      <a:pt x="10325" y="919"/>
                    </a:lnTo>
                    <a:cubicBezTo>
                      <a:pt x="10547" y="919"/>
                      <a:pt x="10737" y="729"/>
                      <a:pt x="10737" y="507"/>
                    </a:cubicBezTo>
                    <a:lnTo>
                      <a:pt x="10737" y="412"/>
                    </a:lnTo>
                    <a:cubicBezTo>
                      <a:pt x="10737" y="190"/>
                      <a:pt x="10547" y="0"/>
                      <a:pt x="1032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94;p36">
                <a:extLst>
                  <a:ext uri="{FF2B5EF4-FFF2-40B4-BE49-F238E27FC236}">
                    <a16:creationId xmlns:a16="http://schemas.microsoft.com/office/drawing/2014/main" id="{6DD83CA9-B465-75CF-DD89-64F1484439EA}"/>
                  </a:ext>
                </a:extLst>
              </p:cNvPr>
              <p:cNvSpPr/>
              <p:nvPr/>
            </p:nvSpPr>
            <p:spPr>
              <a:xfrm>
                <a:off x="6088175" y="2399475"/>
                <a:ext cx="277925" cy="30900"/>
              </a:xfrm>
              <a:custGeom>
                <a:avLst/>
                <a:gdLst/>
                <a:ahLst/>
                <a:cxnLst/>
                <a:rect l="l" t="t" r="r" b="b"/>
                <a:pathLst>
                  <a:path w="11117" h="1236" extrusionOk="0">
                    <a:moveTo>
                      <a:pt x="10515" y="348"/>
                    </a:moveTo>
                    <a:cubicBezTo>
                      <a:pt x="10642" y="348"/>
                      <a:pt x="10737" y="443"/>
                      <a:pt x="10737" y="570"/>
                    </a:cubicBezTo>
                    <a:lnTo>
                      <a:pt x="10737" y="665"/>
                    </a:lnTo>
                    <a:cubicBezTo>
                      <a:pt x="10737" y="792"/>
                      <a:pt x="10642" y="887"/>
                      <a:pt x="10515" y="887"/>
                    </a:cubicBezTo>
                    <a:lnTo>
                      <a:pt x="602" y="887"/>
                    </a:lnTo>
                    <a:cubicBezTo>
                      <a:pt x="476" y="887"/>
                      <a:pt x="381" y="792"/>
                      <a:pt x="381" y="665"/>
                    </a:cubicBezTo>
                    <a:lnTo>
                      <a:pt x="381" y="570"/>
                    </a:lnTo>
                    <a:cubicBezTo>
                      <a:pt x="381" y="443"/>
                      <a:pt x="476" y="348"/>
                      <a:pt x="602" y="348"/>
                    </a:cubicBezTo>
                    <a:close/>
                    <a:moveTo>
                      <a:pt x="602" y="0"/>
                    </a:moveTo>
                    <a:cubicBezTo>
                      <a:pt x="254" y="0"/>
                      <a:pt x="1" y="253"/>
                      <a:pt x="1" y="570"/>
                    </a:cubicBezTo>
                    <a:lnTo>
                      <a:pt x="1" y="665"/>
                    </a:lnTo>
                    <a:cubicBezTo>
                      <a:pt x="1" y="982"/>
                      <a:pt x="254" y="1235"/>
                      <a:pt x="602" y="1235"/>
                    </a:cubicBezTo>
                    <a:lnTo>
                      <a:pt x="10515" y="1235"/>
                    </a:lnTo>
                    <a:cubicBezTo>
                      <a:pt x="10832" y="1235"/>
                      <a:pt x="11117" y="982"/>
                      <a:pt x="11117" y="665"/>
                    </a:cubicBezTo>
                    <a:lnTo>
                      <a:pt x="11117" y="570"/>
                    </a:lnTo>
                    <a:cubicBezTo>
                      <a:pt x="11117" y="253"/>
                      <a:pt x="10832" y="0"/>
                      <a:pt x="105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95;p36">
                <a:extLst>
                  <a:ext uri="{FF2B5EF4-FFF2-40B4-BE49-F238E27FC236}">
                    <a16:creationId xmlns:a16="http://schemas.microsoft.com/office/drawing/2014/main" id="{F8F6AE15-B2A2-2192-796D-D268D7A95A97}"/>
                  </a:ext>
                </a:extLst>
              </p:cNvPr>
              <p:cNvSpPr/>
              <p:nvPr/>
            </p:nvSpPr>
            <p:spPr>
              <a:xfrm>
                <a:off x="5980500" y="2479750"/>
                <a:ext cx="190050" cy="308475"/>
              </a:xfrm>
              <a:custGeom>
                <a:avLst/>
                <a:gdLst/>
                <a:ahLst/>
                <a:cxnLst/>
                <a:rect l="l" t="t" r="r" b="b"/>
                <a:pathLst>
                  <a:path w="7602" h="12339" extrusionOk="0">
                    <a:moveTo>
                      <a:pt x="6935" y="0"/>
                    </a:moveTo>
                    <a:cubicBezTo>
                      <a:pt x="6761" y="0"/>
                      <a:pt x="6586" y="81"/>
                      <a:pt x="6461" y="241"/>
                    </a:cubicBezTo>
                    <a:lnTo>
                      <a:pt x="5194" y="1824"/>
                    </a:lnTo>
                    <a:cubicBezTo>
                      <a:pt x="5068" y="1634"/>
                      <a:pt x="4941" y="1444"/>
                      <a:pt x="4814" y="1223"/>
                    </a:cubicBezTo>
                    <a:cubicBezTo>
                      <a:pt x="4529" y="779"/>
                      <a:pt x="4054" y="494"/>
                      <a:pt x="3389" y="494"/>
                    </a:cubicBezTo>
                    <a:lnTo>
                      <a:pt x="3358" y="494"/>
                    </a:lnTo>
                    <a:lnTo>
                      <a:pt x="1743" y="526"/>
                    </a:lnTo>
                    <a:cubicBezTo>
                      <a:pt x="539" y="526"/>
                      <a:pt x="32" y="1096"/>
                      <a:pt x="32" y="1793"/>
                    </a:cubicBezTo>
                    <a:cubicBezTo>
                      <a:pt x="32" y="1824"/>
                      <a:pt x="32" y="5910"/>
                      <a:pt x="32" y="5910"/>
                    </a:cubicBezTo>
                    <a:cubicBezTo>
                      <a:pt x="1" y="6258"/>
                      <a:pt x="286" y="6511"/>
                      <a:pt x="602" y="6511"/>
                    </a:cubicBezTo>
                    <a:lnTo>
                      <a:pt x="634" y="6511"/>
                    </a:lnTo>
                    <a:cubicBezTo>
                      <a:pt x="824" y="6511"/>
                      <a:pt x="1014" y="6416"/>
                      <a:pt x="1109" y="6258"/>
                    </a:cubicBezTo>
                    <a:lnTo>
                      <a:pt x="2756" y="6258"/>
                    </a:lnTo>
                    <a:lnTo>
                      <a:pt x="2756" y="11547"/>
                    </a:lnTo>
                    <a:cubicBezTo>
                      <a:pt x="2756" y="11990"/>
                      <a:pt x="3104" y="12338"/>
                      <a:pt x="3548" y="12338"/>
                    </a:cubicBezTo>
                    <a:cubicBezTo>
                      <a:pt x="3991" y="12338"/>
                      <a:pt x="4339" y="11990"/>
                      <a:pt x="4339" y="11547"/>
                    </a:cubicBezTo>
                    <a:lnTo>
                      <a:pt x="4276" y="6258"/>
                    </a:lnTo>
                    <a:lnTo>
                      <a:pt x="4213" y="2521"/>
                    </a:lnTo>
                    <a:lnTo>
                      <a:pt x="4213" y="2521"/>
                    </a:lnTo>
                    <a:cubicBezTo>
                      <a:pt x="4371" y="2743"/>
                      <a:pt x="4529" y="2964"/>
                      <a:pt x="4688" y="3186"/>
                    </a:cubicBezTo>
                    <a:cubicBezTo>
                      <a:pt x="4814" y="3345"/>
                      <a:pt x="4973" y="3408"/>
                      <a:pt x="5163" y="3408"/>
                    </a:cubicBezTo>
                    <a:cubicBezTo>
                      <a:pt x="5353" y="3408"/>
                      <a:pt x="5543" y="3313"/>
                      <a:pt x="5638" y="3186"/>
                    </a:cubicBezTo>
                    <a:lnTo>
                      <a:pt x="7411" y="1001"/>
                    </a:lnTo>
                    <a:cubicBezTo>
                      <a:pt x="7601" y="716"/>
                      <a:pt x="7570" y="368"/>
                      <a:pt x="7316" y="146"/>
                    </a:cubicBezTo>
                    <a:cubicBezTo>
                      <a:pt x="7205" y="49"/>
                      <a:pt x="7070" y="0"/>
                      <a:pt x="693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96;p36">
                <a:extLst>
                  <a:ext uri="{FF2B5EF4-FFF2-40B4-BE49-F238E27FC236}">
                    <a16:creationId xmlns:a16="http://schemas.microsoft.com/office/drawing/2014/main" id="{CC59AB82-7A4C-EA28-56FD-FB6052E366DF}"/>
                  </a:ext>
                </a:extLst>
              </p:cNvPr>
              <p:cNvSpPr/>
              <p:nvPr/>
            </p:nvSpPr>
            <p:spPr>
              <a:xfrm>
                <a:off x="5976550" y="2475275"/>
                <a:ext cx="199550" cy="317700"/>
              </a:xfrm>
              <a:custGeom>
                <a:avLst/>
                <a:gdLst/>
                <a:ahLst/>
                <a:cxnLst/>
                <a:rect l="l" t="t" r="r" b="b"/>
                <a:pathLst>
                  <a:path w="7982" h="12708" extrusionOk="0">
                    <a:moveTo>
                      <a:pt x="7131" y="0"/>
                    </a:moveTo>
                    <a:cubicBezTo>
                      <a:pt x="7097" y="0"/>
                      <a:pt x="7064" y="3"/>
                      <a:pt x="7031" y="8"/>
                    </a:cubicBezTo>
                    <a:cubicBezTo>
                      <a:pt x="6809" y="8"/>
                      <a:pt x="6619" y="135"/>
                      <a:pt x="6493" y="293"/>
                    </a:cubicBezTo>
                    <a:lnTo>
                      <a:pt x="5352" y="1687"/>
                    </a:lnTo>
                    <a:cubicBezTo>
                      <a:pt x="5289" y="1560"/>
                      <a:pt x="5194" y="1433"/>
                      <a:pt x="5131" y="1307"/>
                    </a:cubicBezTo>
                    <a:cubicBezTo>
                      <a:pt x="4782" y="768"/>
                      <a:pt x="4244" y="483"/>
                      <a:pt x="3579" y="483"/>
                    </a:cubicBezTo>
                    <a:lnTo>
                      <a:pt x="3516" y="483"/>
                    </a:lnTo>
                    <a:lnTo>
                      <a:pt x="1901" y="515"/>
                    </a:lnTo>
                    <a:lnTo>
                      <a:pt x="1869" y="515"/>
                    </a:lnTo>
                    <a:cubicBezTo>
                      <a:pt x="729" y="515"/>
                      <a:pt x="32" y="1053"/>
                      <a:pt x="0" y="1972"/>
                    </a:cubicBezTo>
                    <a:cubicBezTo>
                      <a:pt x="0" y="2003"/>
                      <a:pt x="0" y="5424"/>
                      <a:pt x="0" y="6089"/>
                    </a:cubicBezTo>
                    <a:cubicBezTo>
                      <a:pt x="0" y="6310"/>
                      <a:pt x="64" y="6500"/>
                      <a:pt x="222" y="6659"/>
                    </a:cubicBezTo>
                    <a:cubicBezTo>
                      <a:pt x="380" y="6785"/>
                      <a:pt x="570" y="6880"/>
                      <a:pt x="760" y="6880"/>
                    </a:cubicBezTo>
                    <a:lnTo>
                      <a:pt x="792" y="6880"/>
                    </a:lnTo>
                    <a:cubicBezTo>
                      <a:pt x="1045" y="6880"/>
                      <a:pt x="1299" y="6754"/>
                      <a:pt x="1457" y="6532"/>
                    </a:cubicBezTo>
                    <a:cubicBezTo>
                      <a:pt x="1489" y="6437"/>
                      <a:pt x="1489" y="6342"/>
                      <a:pt x="1394" y="6279"/>
                    </a:cubicBezTo>
                    <a:cubicBezTo>
                      <a:pt x="1360" y="6256"/>
                      <a:pt x="1327" y="6246"/>
                      <a:pt x="1294" y="6246"/>
                    </a:cubicBezTo>
                    <a:cubicBezTo>
                      <a:pt x="1236" y="6246"/>
                      <a:pt x="1181" y="6281"/>
                      <a:pt x="1140" y="6342"/>
                    </a:cubicBezTo>
                    <a:cubicBezTo>
                      <a:pt x="1077" y="6437"/>
                      <a:pt x="919" y="6500"/>
                      <a:pt x="792" y="6500"/>
                    </a:cubicBezTo>
                    <a:cubicBezTo>
                      <a:pt x="665" y="6500"/>
                      <a:pt x="570" y="6469"/>
                      <a:pt x="475" y="6374"/>
                    </a:cubicBezTo>
                    <a:cubicBezTo>
                      <a:pt x="412" y="6310"/>
                      <a:pt x="380" y="6215"/>
                      <a:pt x="380" y="6089"/>
                    </a:cubicBezTo>
                    <a:cubicBezTo>
                      <a:pt x="380" y="6057"/>
                      <a:pt x="380" y="2035"/>
                      <a:pt x="380" y="1972"/>
                    </a:cubicBezTo>
                    <a:cubicBezTo>
                      <a:pt x="380" y="1275"/>
                      <a:pt x="919" y="895"/>
                      <a:pt x="1869" y="895"/>
                    </a:cubicBezTo>
                    <a:lnTo>
                      <a:pt x="1901" y="895"/>
                    </a:lnTo>
                    <a:lnTo>
                      <a:pt x="3516" y="863"/>
                    </a:lnTo>
                    <a:lnTo>
                      <a:pt x="3547" y="863"/>
                    </a:lnTo>
                    <a:cubicBezTo>
                      <a:pt x="4117" y="863"/>
                      <a:pt x="4529" y="1085"/>
                      <a:pt x="4814" y="1528"/>
                    </a:cubicBezTo>
                    <a:cubicBezTo>
                      <a:pt x="4909" y="1687"/>
                      <a:pt x="5067" y="1908"/>
                      <a:pt x="5194" y="2130"/>
                    </a:cubicBezTo>
                    <a:cubicBezTo>
                      <a:pt x="5226" y="2162"/>
                      <a:pt x="5289" y="2193"/>
                      <a:pt x="5352" y="2193"/>
                    </a:cubicBezTo>
                    <a:cubicBezTo>
                      <a:pt x="5416" y="2193"/>
                      <a:pt x="5447" y="2162"/>
                      <a:pt x="5511" y="2130"/>
                    </a:cubicBezTo>
                    <a:lnTo>
                      <a:pt x="6778" y="515"/>
                    </a:lnTo>
                    <a:cubicBezTo>
                      <a:pt x="6841" y="452"/>
                      <a:pt x="6936" y="388"/>
                      <a:pt x="7063" y="388"/>
                    </a:cubicBezTo>
                    <a:cubicBezTo>
                      <a:pt x="7086" y="380"/>
                      <a:pt x="7112" y="376"/>
                      <a:pt x="7139" y="376"/>
                    </a:cubicBezTo>
                    <a:cubicBezTo>
                      <a:pt x="7219" y="376"/>
                      <a:pt x="7308" y="412"/>
                      <a:pt x="7379" y="483"/>
                    </a:cubicBezTo>
                    <a:cubicBezTo>
                      <a:pt x="7538" y="610"/>
                      <a:pt x="7569" y="863"/>
                      <a:pt x="7411" y="1053"/>
                    </a:cubicBezTo>
                    <a:lnTo>
                      <a:pt x="5669" y="3238"/>
                    </a:lnTo>
                    <a:cubicBezTo>
                      <a:pt x="5574" y="3365"/>
                      <a:pt x="5479" y="3397"/>
                      <a:pt x="5321" y="3397"/>
                    </a:cubicBezTo>
                    <a:cubicBezTo>
                      <a:pt x="5194" y="3397"/>
                      <a:pt x="5099" y="3365"/>
                      <a:pt x="5004" y="3270"/>
                    </a:cubicBezTo>
                    <a:lnTo>
                      <a:pt x="5004" y="3238"/>
                    </a:lnTo>
                    <a:cubicBezTo>
                      <a:pt x="4846" y="3048"/>
                      <a:pt x="4687" y="2827"/>
                      <a:pt x="4529" y="2605"/>
                    </a:cubicBezTo>
                    <a:cubicBezTo>
                      <a:pt x="4466" y="2542"/>
                      <a:pt x="4402" y="2510"/>
                      <a:pt x="4307" y="2510"/>
                    </a:cubicBezTo>
                    <a:cubicBezTo>
                      <a:pt x="4244" y="2542"/>
                      <a:pt x="4181" y="2637"/>
                      <a:pt x="4181" y="2700"/>
                    </a:cubicBezTo>
                    <a:lnTo>
                      <a:pt x="4244" y="6469"/>
                    </a:lnTo>
                    <a:lnTo>
                      <a:pt x="4307" y="11726"/>
                    </a:lnTo>
                    <a:cubicBezTo>
                      <a:pt x="4307" y="12074"/>
                      <a:pt x="4022" y="12327"/>
                      <a:pt x="3706" y="12327"/>
                    </a:cubicBezTo>
                    <a:cubicBezTo>
                      <a:pt x="3357" y="12327"/>
                      <a:pt x="3072" y="12074"/>
                      <a:pt x="3072" y="11726"/>
                    </a:cubicBezTo>
                    <a:lnTo>
                      <a:pt x="3072" y="6469"/>
                    </a:lnTo>
                    <a:cubicBezTo>
                      <a:pt x="3072" y="6342"/>
                      <a:pt x="3009" y="6279"/>
                      <a:pt x="2914" y="6279"/>
                    </a:cubicBezTo>
                    <a:cubicBezTo>
                      <a:pt x="2787" y="6279"/>
                      <a:pt x="2724" y="6342"/>
                      <a:pt x="2724" y="6469"/>
                    </a:cubicBezTo>
                    <a:lnTo>
                      <a:pt x="2724" y="11726"/>
                    </a:lnTo>
                    <a:cubicBezTo>
                      <a:pt x="2724" y="12264"/>
                      <a:pt x="3136" y="12707"/>
                      <a:pt x="3706" y="12707"/>
                    </a:cubicBezTo>
                    <a:cubicBezTo>
                      <a:pt x="4244" y="12707"/>
                      <a:pt x="4687" y="12264"/>
                      <a:pt x="4687" y="11726"/>
                    </a:cubicBezTo>
                    <a:lnTo>
                      <a:pt x="4624" y="6437"/>
                    </a:lnTo>
                    <a:lnTo>
                      <a:pt x="4561" y="3270"/>
                    </a:lnTo>
                    <a:lnTo>
                      <a:pt x="4561" y="3270"/>
                    </a:lnTo>
                    <a:cubicBezTo>
                      <a:pt x="4624" y="3333"/>
                      <a:pt x="4656" y="3397"/>
                      <a:pt x="4719" y="3460"/>
                    </a:cubicBezTo>
                    <a:lnTo>
                      <a:pt x="4719" y="3492"/>
                    </a:lnTo>
                    <a:cubicBezTo>
                      <a:pt x="4877" y="3650"/>
                      <a:pt x="5099" y="3777"/>
                      <a:pt x="5321" y="3777"/>
                    </a:cubicBezTo>
                    <a:cubicBezTo>
                      <a:pt x="5574" y="3777"/>
                      <a:pt x="5796" y="3650"/>
                      <a:pt x="5954" y="3460"/>
                    </a:cubicBezTo>
                    <a:lnTo>
                      <a:pt x="7696" y="1275"/>
                    </a:lnTo>
                    <a:cubicBezTo>
                      <a:pt x="7981" y="927"/>
                      <a:pt x="7918" y="452"/>
                      <a:pt x="7601" y="167"/>
                    </a:cubicBezTo>
                    <a:cubicBezTo>
                      <a:pt x="7470" y="62"/>
                      <a:pt x="7295" y="0"/>
                      <a:pt x="713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97;p36">
                <a:extLst>
                  <a:ext uri="{FF2B5EF4-FFF2-40B4-BE49-F238E27FC236}">
                    <a16:creationId xmlns:a16="http://schemas.microsoft.com/office/drawing/2014/main" id="{A44D3DAE-E1D9-34BD-57FA-394CFBC320EC}"/>
                  </a:ext>
                </a:extLst>
              </p:cNvPr>
              <p:cNvSpPr/>
              <p:nvPr/>
            </p:nvSpPr>
            <p:spPr>
              <a:xfrm>
                <a:off x="6009000" y="2415300"/>
                <a:ext cx="66550" cy="64950"/>
              </a:xfrm>
              <a:custGeom>
                <a:avLst/>
                <a:gdLst/>
                <a:ahLst/>
                <a:cxnLst/>
                <a:rect l="l" t="t" r="r" b="b"/>
                <a:pathLst>
                  <a:path w="2662" h="2598" extrusionOk="0">
                    <a:moveTo>
                      <a:pt x="1331" y="0"/>
                    </a:moveTo>
                    <a:cubicBezTo>
                      <a:pt x="603" y="0"/>
                      <a:pt x="1" y="570"/>
                      <a:pt x="1" y="1299"/>
                    </a:cubicBezTo>
                    <a:cubicBezTo>
                      <a:pt x="1" y="1996"/>
                      <a:pt x="603" y="2597"/>
                      <a:pt x="1331" y="2597"/>
                    </a:cubicBezTo>
                    <a:cubicBezTo>
                      <a:pt x="2059" y="2597"/>
                      <a:pt x="2661" y="1996"/>
                      <a:pt x="2661" y="1299"/>
                    </a:cubicBezTo>
                    <a:cubicBezTo>
                      <a:pt x="2661" y="570"/>
                      <a:pt x="2059" y="0"/>
                      <a:pt x="133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98;p36">
                <a:extLst>
                  <a:ext uri="{FF2B5EF4-FFF2-40B4-BE49-F238E27FC236}">
                    <a16:creationId xmlns:a16="http://schemas.microsoft.com/office/drawing/2014/main" id="{F2E32C0D-C3D3-59C2-C4F0-679B242187A5}"/>
                  </a:ext>
                </a:extLst>
              </p:cNvPr>
              <p:cNvSpPr/>
              <p:nvPr/>
            </p:nvSpPr>
            <p:spPr>
              <a:xfrm>
                <a:off x="6004250" y="2410550"/>
                <a:ext cx="76050" cy="74450"/>
              </a:xfrm>
              <a:custGeom>
                <a:avLst/>
                <a:gdLst/>
                <a:ahLst/>
                <a:cxnLst/>
                <a:rect l="l" t="t" r="r" b="b"/>
                <a:pathLst>
                  <a:path w="3042" h="2978" extrusionOk="0">
                    <a:moveTo>
                      <a:pt x="1521" y="349"/>
                    </a:moveTo>
                    <a:cubicBezTo>
                      <a:pt x="2154" y="349"/>
                      <a:pt x="2661" y="855"/>
                      <a:pt x="2661" y="1489"/>
                    </a:cubicBezTo>
                    <a:cubicBezTo>
                      <a:pt x="2661" y="2091"/>
                      <a:pt x="2154" y="2597"/>
                      <a:pt x="1521" y="2597"/>
                    </a:cubicBezTo>
                    <a:cubicBezTo>
                      <a:pt x="888" y="2597"/>
                      <a:pt x="381" y="2091"/>
                      <a:pt x="381" y="1489"/>
                    </a:cubicBezTo>
                    <a:cubicBezTo>
                      <a:pt x="381" y="855"/>
                      <a:pt x="888" y="349"/>
                      <a:pt x="1521" y="349"/>
                    </a:cubicBezTo>
                    <a:close/>
                    <a:moveTo>
                      <a:pt x="1521" y="0"/>
                    </a:moveTo>
                    <a:cubicBezTo>
                      <a:pt x="698" y="0"/>
                      <a:pt x="1" y="665"/>
                      <a:pt x="1" y="1489"/>
                    </a:cubicBezTo>
                    <a:cubicBezTo>
                      <a:pt x="1" y="2312"/>
                      <a:pt x="698" y="2977"/>
                      <a:pt x="1521" y="2977"/>
                    </a:cubicBezTo>
                    <a:cubicBezTo>
                      <a:pt x="2344" y="2977"/>
                      <a:pt x="3041" y="2312"/>
                      <a:pt x="3041" y="1489"/>
                    </a:cubicBezTo>
                    <a:cubicBezTo>
                      <a:pt x="3041" y="665"/>
                      <a:pt x="2344" y="0"/>
                      <a:pt x="152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399;p36">
                <a:extLst>
                  <a:ext uri="{FF2B5EF4-FFF2-40B4-BE49-F238E27FC236}">
                    <a16:creationId xmlns:a16="http://schemas.microsoft.com/office/drawing/2014/main" id="{F714CF3B-3632-1367-5A5D-69E70F9FD3A2}"/>
                  </a:ext>
                </a:extLst>
              </p:cNvPr>
              <p:cNvSpPr/>
              <p:nvPr/>
            </p:nvSpPr>
            <p:spPr>
              <a:xfrm>
                <a:off x="6009000" y="2636200"/>
                <a:ext cx="40400" cy="152025"/>
              </a:xfrm>
              <a:custGeom>
                <a:avLst/>
                <a:gdLst/>
                <a:ahLst/>
                <a:cxnLst/>
                <a:rect l="l" t="t" r="r" b="b"/>
                <a:pathLst>
                  <a:path w="1616" h="6081" extrusionOk="0">
                    <a:moveTo>
                      <a:pt x="1" y="0"/>
                    </a:moveTo>
                    <a:lnTo>
                      <a:pt x="1" y="5289"/>
                    </a:lnTo>
                    <a:cubicBezTo>
                      <a:pt x="1" y="5732"/>
                      <a:pt x="381" y="6080"/>
                      <a:pt x="793" y="6080"/>
                    </a:cubicBezTo>
                    <a:cubicBezTo>
                      <a:pt x="1236" y="6080"/>
                      <a:pt x="1616" y="5732"/>
                      <a:pt x="1616" y="5289"/>
                    </a:cubicBezTo>
                    <a:lnTo>
                      <a:pt x="161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400;p36">
                <a:extLst>
                  <a:ext uri="{FF2B5EF4-FFF2-40B4-BE49-F238E27FC236}">
                    <a16:creationId xmlns:a16="http://schemas.microsoft.com/office/drawing/2014/main" id="{B2C79849-4418-5E3E-1AE8-E321586D4D3B}"/>
                  </a:ext>
                </a:extLst>
              </p:cNvPr>
              <p:cNvSpPr/>
              <p:nvPr/>
            </p:nvSpPr>
            <p:spPr>
              <a:xfrm>
                <a:off x="6004250" y="2632225"/>
                <a:ext cx="49125" cy="160750"/>
              </a:xfrm>
              <a:custGeom>
                <a:avLst/>
                <a:gdLst/>
                <a:ahLst/>
                <a:cxnLst/>
                <a:rect l="l" t="t" r="r" b="b"/>
                <a:pathLst>
                  <a:path w="1965" h="6430" extrusionOk="0">
                    <a:moveTo>
                      <a:pt x="191" y="1"/>
                    </a:moveTo>
                    <a:cubicBezTo>
                      <a:pt x="96" y="1"/>
                      <a:pt x="1" y="64"/>
                      <a:pt x="1" y="191"/>
                    </a:cubicBezTo>
                    <a:lnTo>
                      <a:pt x="1" y="5448"/>
                    </a:lnTo>
                    <a:cubicBezTo>
                      <a:pt x="1" y="5986"/>
                      <a:pt x="444" y="6429"/>
                      <a:pt x="983" y="6429"/>
                    </a:cubicBezTo>
                    <a:cubicBezTo>
                      <a:pt x="1553" y="6429"/>
                      <a:pt x="1964" y="5986"/>
                      <a:pt x="1964" y="5448"/>
                    </a:cubicBezTo>
                    <a:lnTo>
                      <a:pt x="1964" y="191"/>
                    </a:lnTo>
                    <a:cubicBezTo>
                      <a:pt x="1964" y="64"/>
                      <a:pt x="1901" y="1"/>
                      <a:pt x="1806" y="1"/>
                    </a:cubicBezTo>
                    <a:cubicBezTo>
                      <a:pt x="1679" y="1"/>
                      <a:pt x="1616" y="64"/>
                      <a:pt x="1616" y="191"/>
                    </a:cubicBezTo>
                    <a:lnTo>
                      <a:pt x="1616" y="5448"/>
                    </a:lnTo>
                    <a:cubicBezTo>
                      <a:pt x="1616" y="5796"/>
                      <a:pt x="1331" y="6049"/>
                      <a:pt x="983" y="6049"/>
                    </a:cubicBezTo>
                    <a:cubicBezTo>
                      <a:pt x="666" y="6049"/>
                      <a:pt x="381" y="5796"/>
                      <a:pt x="381" y="5448"/>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401;p36">
                <a:extLst>
                  <a:ext uri="{FF2B5EF4-FFF2-40B4-BE49-F238E27FC236}">
                    <a16:creationId xmlns:a16="http://schemas.microsoft.com/office/drawing/2014/main" id="{D282A40F-AA5C-C77C-A9D9-3FE86FD693B5}"/>
                  </a:ext>
                </a:extLst>
              </p:cNvPr>
              <p:cNvSpPr/>
              <p:nvPr/>
            </p:nvSpPr>
            <p:spPr>
              <a:xfrm>
                <a:off x="6004250" y="2541975"/>
                <a:ext cx="9525" cy="99000"/>
              </a:xfrm>
              <a:custGeom>
                <a:avLst/>
                <a:gdLst/>
                <a:ahLst/>
                <a:cxnLst/>
                <a:rect l="l" t="t" r="r" b="b"/>
                <a:pathLst>
                  <a:path w="381" h="3960" extrusionOk="0">
                    <a:moveTo>
                      <a:pt x="191" y="0"/>
                    </a:moveTo>
                    <a:cubicBezTo>
                      <a:pt x="96" y="0"/>
                      <a:pt x="1" y="64"/>
                      <a:pt x="1" y="159"/>
                    </a:cubicBezTo>
                    <a:lnTo>
                      <a:pt x="1" y="3769"/>
                    </a:lnTo>
                    <a:cubicBezTo>
                      <a:pt x="1" y="3896"/>
                      <a:pt x="96" y="3959"/>
                      <a:pt x="191" y="3959"/>
                    </a:cubicBezTo>
                    <a:cubicBezTo>
                      <a:pt x="286" y="3959"/>
                      <a:pt x="381" y="3896"/>
                      <a:pt x="381" y="3769"/>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402;p36">
                <a:extLst>
                  <a:ext uri="{FF2B5EF4-FFF2-40B4-BE49-F238E27FC236}">
                    <a16:creationId xmlns:a16="http://schemas.microsoft.com/office/drawing/2014/main" id="{E993E87E-2210-2077-1901-C668C7F3A88C}"/>
                  </a:ext>
                </a:extLst>
              </p:cNvPr>
              <p:cNvSpPr/>
              <p:nvPr/>
            </p:nvSpPr>
            <p:spPr>
              <a:xfrm>
                <a:off x="6659800" y="2624325"/>
                <a:ext cx="7150" cy="19800"/>
              </a:xfrm>
              <a:custGeom>
                <a:avLst/>
                <a:gdLst/>
                <a:ahLst/>
                <a:cxnLst/>
                <a:rect l="l" t="t" r="r" b="b"/>
                <a:pathLst>
                  <a:path w="286" h="792" extrusionOk="0">
                    <a:moveTo>
                      <a:pt x="32" y="0"/>
                    </a:moveTo>
                    <a:lnTo>
                      <a:pt x="1" y="792"/>
                    </a:lnTo>
                    <a:cubicBezTo>
                      <a:pt x="254" y="538"/>
                      <a:pt x="286" y="285"/>
                      <a:pt x="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403;p36">
                <a:extLst>
                  <a:ext uri="{FF2B5EF4-FFF2-40B4-BE49-F238E27FC236}">
                    <a16:creationId xmlns:a16="http://schemas.microsoft.com/office/drawing/2014/main" id="{8C12227B-68A8-56F0-7236-BF057C62F234}"/>
                  </a:ext>
                </a:extLst>
              </p:cNvPr>
              <p:cNvSpPr/>
              <p:nvPr/>
            </p:nvSpPr>
            <p:spPr>
              <a:xfrm>
                <a:off x="6654275" y="2619500"/>
                <a:ext cx="17425" cy="29375"/>
              </a:xfrm>
              <a:custGeom>
                <a:avLst/>
                <a:gdLst/>
                <a:ahLst/>
                <a:cxnLst/>
                <a:rect l="l" t="t" r="r" b="b"/>
                <a:pathLst>
                  <a:path w="697" h="1175" extrusionOk="0">
                    <a:moveTo>
                      <a:pt x="234" y="0"/>
                    </a:moveTo>
                    <a:cubicBezTo>
                      <a:pt x="199" y="0"/>
                      <a:pt x="163" y="10"/>
                      <a:pt x="127" y="35"/>
                    </a:cubicBezTo>
                    <a:cubicBezTo>
                      <a:pt x="63" y="130"/>
                      <a:pt x="32" y="225"/>
                      <a:pt x="95" y="320"/>
                    </a:cubicBezTo>
                    <a:cubicBezTo>
                      <a:pt x="285" y="510"/>
                      <a:pt x="285" y="636"/>
                      <a:pt x="63" y="858"/>
                    </a:cubicBezTo>
                    <a:cubicBezTo>
                      <a:pt x="0" y="921"/>
                      <a:pt x="0" y="1048"/>
                      <a:pt x="63" y="1111"/>
                    </a:cubicBezTo>
                    <a:cubicBezTo>
                      <a:pt x="127" y="1143"/>
                      <a:pt x="158" y="1175"/>
                      <a:pt x="222" y="1175"/>
                    </a:cubicBezTo>
                    <a:cubicBezTo>
                      <a:pt x="253" y="1175"/>
                      <a:pt x="317" y="1143"/>
                      <a:pt x="349" y="1111"/>
                    </a:cubicBezTo>
                    <a:cubicBezTo>
                      <a:pt x="665" y="763"/>
                      <a:pt x="697" y="415"/>
                      <a:pt x="380" y="66"/>
                    </a:cubicBezTo>
                    <a:cubicBezTo>
                      <a:pt x="341" y="27"/>
                      <a:pt x="290" y="0"/>
                      <a:pt x="23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404;p36">
                <a:extLst>
                  <a:ext uri="{FF2B5EF4-FFF2-40B4-BE49-F238E27FC236}">
                    <a16:creationId xmlns:a16="http://schemas.microsoft.com/office/drawing/2014/main" id="{8EDDDEA0-C753-B4E3-79F1-93DE822E4C7D}"/>
                  </a:ext>
                </a:extLst>
              </p:cNvPr>
              <p:cNvSpPr/>
              <p:nvPr/>
            </p:nvSpPr>
            <p:spPr>
              <a:xfrm>
                <a:off x="6638425" y="2624325"/>
                <a:ext cx="7150" cy="19800"/>
              </a:xfrm>
              <a:custGeom>
                <a:avLst/>
                <a:gdLst/>
                <a:ahLst/>
                <a:cxnLst/>
                <a:rect l="l" t="t" r="r" b="b"/>
                <a:pathLst>
                  <a:path w="286" h="792" extrusionOk="0">
                    <a:moveTo>
                      <a:pt x="254" y="0"/>
                    </a:moveTo>
                    <a:cubicBezTo>
                      <a:pt x="1" y="285"/>
                      <a:pt x="32" y="507"/>
                      <a:pt x="286" y="792"/>
                    </a:cubicBezTo>
                    <a:lnTo>
                      <a:pt x="2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405;p36">
                <a:extLst>
                  <a:ext uri="{FF2B5EF4-FFF2-40B4-BE49-F238E27FC236}">
                    <a16:creationId xmlns:a16="http://schemas.microsoft.com/office/drawing/2014/main" id="{3CD78FFD-1688-3DE9-95CC-1A38A46B6568}"/>
                  </a:ext>
                </a:extLst>
              </p:cNvPr>
              <p:cNvSpPr/>
              <p:nvPr/>
            </p:nvSpPr>
            <p:spPr>
              <a:xfrm>
                <a:off x="6633675" y="2619250"/>
                <a:ext cx="17450" cy="29625"/>
              </a:xfrm>
              <a:custGeom>
                <a:avLst/>
                <a:gdLst/>
                <a:ahLst/>
                <a:cxnLst/>
                <a:rect l="l" t="t" r="r" b="b"/>
                <a:pathLst>
                  <a:path w="698" h="1185" extrusionOk="0">
                    <a:moveTo>
                      <a:pt x="414" y="1"/>
                    </a:moveTo>
                    <a:cubicBezTo>
                      <a:pt x="365" y="1"/>
                      <a:pt x="321" y="24"/>
                      <a:pt x="286" y="76"/>
                    </a:cubicBezTo>
                    <a:cubicBezTo>
                      <a:pt x="1" y="456"/>
                      <a:pt x="32" y="805"/>
                      <a:pt x="349" y="1121"/>
                    </a:cubicBezTo>
                    <a:cubicBezTo>
                      <a:pt x="381" y="1153"/>
                      <a:pt x="444" y="1185"/>
                      <a:pt x="476" y="1185"/>
                    </a:cubicBezTo>
                    <a:cubicBezTo>
                      <a:pt x="539" y="1185"/>
                      <a:pt x="571" y="1153"/>
                      <a:pt x="602" y="1121"/>
                    </a:cubicBezTo>
                    <a:cubicBezTo>
                      <a:pt x="697" y="1026"/>
                      <a:pt x="697" y="931"/>
                      <a:pt x="602" y="836"/>
                    </a:cubicBezTo>
                    <a:cubicBezTo>
                      <a:pt x="412" y="646"/>
                      <a:pt x="412" y="520"/>
                      <a:pt x="571" y="298"/>
                    </a:cubicBezTo>
                    <a:cubicBezTo>
                      <a:pt x="634" y="235"/>
                      <a:pt x="634" y="108"/>
                      <a:pt x="539" y="45"/>
                    </a:cubicBezTo>
                    <a:cubicBezTo>
                      <a:pt x="496" y="16"/>
                      <a:pt x="454" y="1"/>
                      <a:pt x="4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406;p36">
                <a:extLst>
                  <a:ext uri="{FF2B5EF4-FFF2-40B4-BE49-F238E27FC236}">
                    <a16:creationId xmlns:a16="http://schemas.microsoft.com/office/drawing/2014/main" id="{C2512977-B782-CD98-E44D-599172F67D7F}"/>
                  </a:ext>
                </a:extLst>
              </p:cNvPr>
              <p:cNvSpPr/>
              <p:nvPr/>
            </p:nvSpPr>
            <p:spPr>
              <a:xfrm>
                <a:off x="6620225" y="2535650"/>
                <a:ext cx="38825" cy="77600"/>
              </a:xfrm>
              <a:custGeom>
                <a:avLst/>
                <a:gdLst/>
                <a:ahLst/>
                <a:cxnLst/>
                <a:rect l="l" t="t" r="r" b="b"/>
                <a:pathLst>
                  <a:path w="1553" h="3104" extrusionOk="0">
                    <a:moveTo>
                      <a:pt x="0" y="0"/>
                    </a:moveTo>
                    <a:lnTo>
                      <a:pt x="64" y="602"/>
                    </a:lnTo>
                    <a:cubicBezTo>
                      <a:pt x="380" y="728"/>
                      <a:pt x="919" y="1204"/>
                      <a:pt x="1014" y="3104"/>
                    </a:cubicBezTo>
                    <a:lnTo>
                      <a:pt x="1552" y="3104"/>
                    </a:lnTo>
                    <a:cubicBezTo>
                      <a:pt x="1489" y="1077"/>
                      <a:pt x="824" y="63"/>
                      <a:pt x="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407;p36">
                <a:extLst>
                  <a:ext uri="{FF2B5EF4-FFF2-40B4-BE49-F238E27FC236}">
                    <a16:creationId xmlns:a16="http://schemas.microsoft.com/office/drawing/2014/main" id="{201C791F-BE1B-8DA4-6B58-7508A384C172}"/>
                  </a:ext>
                </a:extLst>
              </p:cNvPr>
              <p:cNvSpPr/>
              <p:nvPr/>
            </p:nvSpPr>
            <p:spPr>
              <a:xfrm>
                <a:off x="6615475" y="2530900"/>
                <a:ext cx="48325" cy="87100"/>
              </a:xfrm>
              <a:custGeom>
                <a:avLst/>
                <a:gdLst/>
                <a:ahLst/>
                <a:cxnLst/>
                <a:rect l="l" t="t" r="r" b="b"/>
                <a:pathLst>
                  <a:path w="1933" h="3484" extrusionOk="0">
                    <a:moveTo>
                      <a:pt x="222" y="0"/>
                    </a:moveTo>
                    <a:cubicBezTo>
                      <a:pt x="159" y="0"/>
                      <a:pt x="95" y="32"/>
                      <a:pt x="64" y="63"/>
                    </a:cubicBezTo>
                    <a:cubicBezTo>
                      <a:pt x="32" y="95"/>
                      <a:pt x="0" y="158"/>
                      <a:pt x="0" y="222"/>
                    </a:cubicBezTo>
                    <a:lnTo>
                      <a:pt x="64" y="823"/>
                    </a:lnTo>
                    <a:cubicBezTo>
                      <a:pt x="95" y="887"/>
                      <a:pt x="127" y="950"/>
                      <a:pt x="190" y="982"/>
                    </a:cubicBezTo>
                    <a:cubicBezTo>
                      <a:pt x="412" y="1045"/>
                      <a:pt x="919" y="1425"/>
                      <a:pt x="1014" y="3294"/>
                    </a:cubicBezTo>
                    <a:cubicBezTo>
                      <a:pt x="1014" y="3389"/>
                      <a:pt x="1109" y="3452"/>
                      <a:pt x="1204" y="3452"/>
                    </a:cubicBezTo>
                    <a:cubicBezTo>
                      <a:pt x="1299" y="3452"/>
                      <a:pt x="1394" y="3357"/>
                      <a:pt x="1394" y="3262"/>
                    </a:cubicBezTo>
                    <a:cubicBezTo>
                      <a:pt x="1299" y="1520"/>
                      <a:pt x="855" y="887"/>
                      <a:pt x="444" y="665"/>
                    </a:cubicBezTo>
                    <a:lnTo>
                      <a:pt x="412" y="412"/>
                    </a:lnTo>
                    <a:lnTo>
                      <a:pt x="412" y="412"/>
                    </a:lnTo>
                    <a:cubicBezTo>
                      <a:pt x="1077" y="665"/>
                      <a:pt x="1520" y="1710"/>
                      <a:pt x="1552" y="3294"/>
                    </a:cubicBezTo>
                    <a:cubicBezTo>
                      <a:pt x="1584" y="3389"/>
                      <a:pt x="1647" y="3484"/>
                      <a:pt x="1742" y="3484"/>
                    </a:cubicBezTo>
                    <a:cubicBezTo>
                      <a:pt x="1869" y="3484"/>
                      <a:pt x="1932" y="3389"/>
                      <a:pt x="1932" y="3294"/>
                    </a:cubicBezTo>
                    <a:cubicBezTo>
                      <a:pt x="1869" y="1299"/>
                      <a:pt x="1235" y="95"/>
                      <a:pt x="22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408;p36">
                <a:extLst>
                  <a:ext uri="{FF2B5EF4-FFF2-40B4-BE49-F238E27FC236}">
                    <a16:creationId xmlns:a16="http://schemas.microsoft.com/office/drawing/2014/main" id="{D9F436D6-7C75-115D-9E6E-2399D8A5098F}"/>
                  </a:ext>
                </a:extLst>
              </p:cNvPr>
              <p:cNvSpPr/>
              <p:nvPr/>
            </p:nvSpPr>
            <p:spPr>
              <a:xfrm>
                <a:off x="6637650" y="2613100"/>
                <a:ext cx="28525" cy="11250"/>
              </a:xfrm>
              <a:custGeom>
                <a:avLst/>
                <a:gdLst/>
                <a:ahLst/>
                <a:cxnLst/>
                <a:rect l="l" t="t" r="r" b="b"/>
                <a:pathLst>
                  <a:path w="1141" h="450" extrusionOk="0">
                    <a:moveTo>
                      <a:pt x="958" y="1"/>
                    </a:moveTo>
                    <a:cubicBezTo>
                      <a:pt x="945" y="1"/>
                      <a:pt x="932" y="2"/>
                      <a:pt x="918" y="6"/>
                    </a:cubicBezTo>
                    <a:lnTo>
                      <a:pt x="222" y="6"/>
                    </a:lnTo>
                    <a:cubicBezTo>
                      <a:pt x="95" y="6"/>
                      <a:pt x="0" y="101"/>
                      <a:pt x="0" y="227"/>
                    </a:cubicBezTo>
                    <a:cubicBezTo>
                      <a:pt x="0" y="354"/>
                      <a:pt x="95" y="449"/>
                      <a:pt x="222" y="449"/>
                    </a:cubicBezTo>
                    <a:lnTo>
                      <a:pt x="918" y="449"/>
                    </a:lnTo>
                    <a:cubicBezTo>
                      <a:pt x="1045" y="449"/>
                      <a:pt x="1140" y="354"/>
                      <a:pt x="1140" y="227"/>
                    </a:cubicBezTo>
                    <a:lnTo>
                      <a:pt x="1140" y="196"/>
                    </a:lnTo>
                    <a:cubicBezTo>
                      <a:pt x="1140" y="111"/>
                      <a:pt x="1064" y="1"/>
                      <a:pt x="95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409;p36">
                <a:extLst>
                  <a:ext uri="{FF2B5EF4-FFF2-40B4-BE49-F238E27FC236}">
                    <a16:creationId xmlns:a16="http://schemas.microsoft.com/office/drawing/2014/main" id="{27D3FC48-1F7F-A10D-1349-437CEDB56B1A}"/>
                  </a:ext>
                </a:extLst>
              </p:cNvPr>
              <p:cNvSpPr/>
              <p:nvPr/>
            </p:nvSpPr>
            <p:spPr>
              <a:xfrm>
                <a:off x="6632900" y="2608475"/>
                <a:ext cx="38025" cy="20625"/>
              </a:xfrm>
              <a:custGeom>
                <a:avLst/>
                <a:gdLst/>
                <a:ahLst/>
                <a:cxnLst/>
                <a:rect l="l" t="t" r="r" b="b"/>
                <a:pathLst>
                  <a:path w="1521" h="825" extrusionOk="0">
                    <a:moveTo>
                      <a:pt x="1108" y="349"/>
                    </a:moveTo>
                    <a:cubicBezTo>
                      <a:pt x="1140" y="349"/>
                      <a:pt x="1140" y="381"/>
                      <a:pt x="1140" y="412"/>
                    </a:cubicBezTo>
                    <a:cubicBezTo>
                      <a:pt x="1140" y="444"/>
                      <a:pt x="1108" y="444"/>
                      <a:pt x="1108" y="444"/>
                    </a:cubicBezTo>
                    <a:lnTo>
                      <a:pt x="412" y="444"/>
                    </a:lnTo>
                    <a:cubicBezTo>
                      <a:pt x="380" y="444"/>
                      <a:pt x="380" y="412"/>
                      <a:pt x="380" y="412"/>
                    </a:cubicBezTo>
                    <a:cubicBezTo>
                      <a:pt x="380" y="381"/>
                      <a:pt x="380" y="381"/>
                      <a:pt x="380" y="381"/>
                    </a:cubicBezTo>
                    <a:lnTo>
                      <a:pt x="412" y="381"/>
                    </a:lnTo>
                    <a:lnTo>
                      <a:pt x="1108" y="349"/>
                    </a:lnTo>
                    <a:close/>
                    <a:moveTo>
                      <a:pt x="412" y="1"/>
                    </a:moveTo>
                    <a:cubicBezTo>
                      <a:pt x="317" y="1"/>
                      <a:pt x="190" y="32"/>
                      <a:pt x="127" y="127"/>
                    </a:cubicBezTo>
                    <a:cubicBezTo>
                      <a:pt x="32" y="191"/>
                      <a:pt x="0" y="317"/>
                      <a:pt x="0" y="412"/>
                    </a:cubicBezTo>
                    <a:cubicBezTo>
                      <a:pt x="32" y="634"/>
                      <a:pt x="190" y="824"/>
                      <a:pt x="412" y="824"/>
                    </a:cubicBezTo>
                    <a:lnTo>
                      <a:pt x="1108" y="824"/>
                    </a:lnTo>
                    <a:cubicBezTo>
                      <a:pt x="1235" y="824"/>
                      <a:pt x="1330" y="761"/>
                      <a:pt x="1394" y="697"/>
                    </a:cubicBezTo>
                    <a:cubicBezTo>
                      <a:pt x="1489" y="602"/>
                      <a:pt x="1520" y="507"/>
                      <a:pt x="1520" y="381"/>
                    </a:cubicBezTo>
                    <a:cubicBezTo>
                      <a:pt x="1520" y="159"/>
                      <a:pt x="1330" y="1"/>
                      <a:pt x="11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410;p36">
                <a:extLst>
                  <a:ext uri="{FF2B5EF4-FFF2-40B4-BE49-F238E27FC236}">
                    <a16:creationId xmlns:a16="http://schemas.microsoft.com/office/drawing/2014/main" id="{D6ECFCFD-0DB2-5D27-3E7C-6522A38ABEBB}"/>
                  </a:ext>
                </a:extLst>
              </p:cNvPr>
              <p:cNvSpPr/>
              <p:nvPr/>
            </p:nvSpPr>
            <p:spPr>
              <a:xfrm>
                <a:off x="6419925" y="2458050"/>
                <a:ext cx="7925" cy="19825"/>
              </a:xfrm>
              <a:custGeom>
                <a:avLst/>
                <a:gdLst/>
                <a:ahLst/>
                <a:cxnLst/>
                <a:rect l="l" t="t" r="r" b="b"/>
                <a:pathLst>
                  <a:path w="317" h="793" extrusionOk="0">
                    <a:moveTo>
                      <a:pt x="317" y="1"/>
                    </a:moveTo>
                    <a:lnTo>
                      <a:pt x="317" y="1"/>
                    </a:lnTo>
                    <a:cubicBezTo>
                      <a:pt x="63" y="254"/>
                      <a:pt x="0" y="476"/>
                      <a:pt x="253" y="792"/>
                    </a:cubicBezTo>
                    <a:lnTo>
                      <a:pt x="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411;p36">
                <a:extLst>
                  <a:ext uri="{FF2B5EF4-FFF2-40B4-BE49-F238E27FC236}">
                    <a16:creationId xmlns:a16="http://schemas.microsoft.com/office/drawing/2014/main" id="{D3BBCE44-9033-6588-5029-03A596016462}"/>
                  </a:ext>
                </a:extLst>
              </p:cNvPr>
              <p:cNvSpPr/>
              <p:nvPr/>
            </p:nvSpPr>
            <p:spPr>
              <a:xfrm>
                <a:off x="6415175" y="2453100"/>
                <a:ext cx="17425" cy="28725"/>
              </a:xfrm>
              <a:custGeom>
                <a:avLst/>
                <a:gdLst/>
                <a:ahLst/>
                <a:cxnLst/>
                <a:rect l="l" t="t" r="r" b="b"/>
                <a:pathLst>
                  <a:path w="697" h="1149" extrusionOk="0">
                    <a:moveTo>
                      <a:pt x="491" y="1"/>
                    </a:moveTo>
                    <a:cubicBezTo>
                      <a:pt x="443" y="1"/>
                      <a:pt x="396" y="24"/>
                      <a:pt x="348" y="72"/>
                    </a:cubicBezTo>
                    <a:cubicBezTo>
                      <a:pt x="32" y="420"/>
                      <a:pt x="0" y="737"/>
                      <a:pt x="317" y="1085"/>
                    </a:cubicBezTo>
                    <a:cubicBezTo>
                      <a:pt x="348" y="1149"/>
                      <a:pt x="412" y="1149"/>
                      <a:pt x="443" y="1149"/>
                    </a:cubicBezTo>
                    <a:cubicBezTo>
                      <a:pt x="507" y="1149"/>
                      <a:pt x="538" y="1149"/>
                      <a:pt x="570" y="1117"/>
                    </a:cubicBezTo>
                    <a:cubicBezTo>
                      <a:pt x="633" y="1054"/>
                      <a:pt x="665" y="927"/>
                      <a:pt x="602" y="864"/>
                    </a:cubicBezTo>
                    <a:cubicBezTo>
                      <a:pt x="412" y="642"/>
                      <a:pt x="412" y="515"/>
                      <a:pt x="633" y="325"/>
                    </a:cubicBezTo>
                    <a:cubicBezTo>
                      <a:pt x="697" y="262"/>
                      <a:pt x="697" y="135"/>
                      <a:pt x="633" y="72"/>
                    </a:cubicBezTo>
                    <a:cubicBezTo>
                      <a:pt x="586" y="24"/>
                      <a:pt x="538" y="1"/>
                      <a:pt x="4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412;p36">
                <a:extLst>
                  <a:ext uri="{FF2B5EF4-FFF2-40B4-BE49-F238E27FC236}">
                    <a16:creationId xmlns:a16="http://schemas.microsoft.com/office/drawing/2014/main" id="{07AAEF47-32B3-2BE9-90D7-B83148E18818}"/>
                  </a:ext>
                </a:extLst>
              </p:cNvPr>
              <p:cNvSpPr/>
              <p:nvPr/>
            </p:nvSpPr>
            <p:spPr>
              <a:xfrm>
                <a:off x="6441300" y="2458050"/>
                <a:ext cx="7150" cy="19825"/>
              </a:xfrm>
              <a:custGeom>
                <a:avLst/>
                <a:gdLst/>
                <a:ahLst/>
                <a:cxnLst/>
                <a:rect l="l" t="t" r="r" b="b"/>
                <a:pathLst>
                  <a:path w="286" h="793" extrusionOk="0">
                    <a:moveTo>
                      <a:pt x="0" y="1"/>
                    </a:moveTo>
                    <a:lnTo>
                      <a:pt x="32" y="792"/>
                    </a:lnTo>
                    <a:cubicBezTo>
                      <a:pt x="285" y="507"/>
                      <a:pt x="285" y="286"/>
                      <a:pt x="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413;p36">
                <a:extLst>
                  <a:ext uri="{FF2B5EF4-FFF2-40B4-BE49-F238E27FC236}">
                    <a16:creationId xmlns:a16="http://schemas.microsoft.com/office/drawing/2014/main" id="{942A5F9B-D029-1589-B264-B93E33F256DD}"/>
                  </a:ext>
                </a:extLst>
              </p:cNvPr>
              <p:cNvSpPr/>
              <p:nvPr/>
            </p:nvSpPr>
            <p:spPr>
              <a:xfrm>
                <a:off x="6435750" y="2453700"/>
                <a:ext cx="17450" cy="28925"/>
              </a:xfrm>
              <a:custGeom>
                <a:avLst/>
                <a:gdLst/>
                <a:ahLst/>
                <a:cxnLst/>
                <a:rect l="l" t="t" r="r" b="b"/>
                <a:pathLst>
                  <a:path w="698" h="1157" extrusionOk="0">
                    <a:moveTo>
                      <a:pt x="206" y="0"/>
                    </a:moveTo>
                    <a:cubicBezTo>
                      <a:pt x="159" y="0"/>
                      <a:pt x="111" y="16"/>
                      <a:pt x="64" y="48"/>
                    </a:cubicBezTo>
                    <a:cubicBezTo>
                      <a:pt x="0" y="111"/>
                      <a:pt x="0" y="238"/>
                      <a:pt x="95" y="301"/>
                    </a:cubicBezTo>
                    <a:cubicBezTo>
                      <a:pt x="285" y="491"/>
                      <a:pt x="285" y="618"/>
                      <a:pt x="127" y="840"/>
                    </a:cubicBezTo>
                    <a:cubicBezTo>
                      <a:pt x="64" y="935"/>
                      <a:pt x="64" y="1030"/>
                      <a:pt x="159" y="1093"/>
                    </a:cubicBezTo>
                    <a:cubicBezTo>
                      <a:pt x="190" y="1125"/>
                      <a:pt x="222" y="1156"/>
                      <a:pt x="254" y="1156"/>
                    </a:cubicBezTo>
                    <a:cubicBezTo>
                      <a:pt x="317" y="1156"/>
                      <a:pt x="381" y="1125"/>
                      <a:pt x="412" y="1061"/>
                    </a:cubicBezTo>
                    <a:cubicBezTo>
                      <a:pt x="697" y="713"/>
                      <a:pt x="666" y="365"/>
                      <a:pt x="349" y="48"/>
                    </a:cubicBezTo>
                    <a:cubicBezTo>
                      <a:pt x="301" y="16"/>
                      <a:pt x="254" y="0"/>
                      <a:pt x="20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414;p36">
                <a:extLst>
                  <a:ext uri="{FF2B5EF4-FFF2-40B4-BE49-F238E27FC236}">
                    <a16:creationId xmlns:a16="http://schemas.microsoft.com/office/drawing/2014/main" id="{0D6AEE2E-62AF-F6EA-FFCA-7E03DD07A7B6}"/>
                  </a:ext>
                </a:extLst>
              </p:cNvPr>
              <p:cNvSpPr/>
              <p:nvPr/>
            </p:nvSpPr>
            <p:spPr>
              <a:xfrm>
                <a:off x="6427825" y="2488125"/>
                <a:ext cx="42775" cy="63375"/>
              </a:xfrm>
              <a:custGeom>
                <a:avLst/>
                <a:gdLst/>
                <a:ahLst/>
                <a:cxnLst/>
                <a:rect l="l" t="t" r="r" b="b"/>
                <a:pathLst>
                  <a:path w="1711" h="2535" extrusionOk="0">
                    <a:moveTo>
                      <a:pt x="1" y="1"/>
                    </a:moveTo>
                    <a:cubicBezTo>
                      <a:pt x="1" y="1711"/>
                      <a:pt x="888" y="2471"/>
                      <a:pt x="1711" y="2534"/>
                    </a:cubicBezTo>
                    <a:lnTo>
                      <a:pt x="1648" y="1933"/>
                    </a:lnTo>
                    <a:cubicBezTo>
                      <a:pt x="1331" y="1838"/>
                      <a:pt x="634" y="1774"/>
                      <a:pt x="539" y="33"/>
                    </a:cubicBez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415;p36">
                <a:extLst>
                  <a:ext uri="{FF2B5EF4-FFF2-40B4-BE49-F238E27FC236}">
                    <a16:creationId xmlns:a16="http://schemas.microsoft.com/office/drawing/2014/main" id="{946847AD-5A2D-D8A0-4B66-A58E688A445D}"/>
                  </a:ext>
                </a:extLst>
              </p:cNvPr>
              <p:cNvSpPr/>
              <p:nvPr/>
            </p:nvSpPr>
            <p:spPr>
              <a:xfrm>
                <a:off x="6423075" y="2484175"/>
                <a:ext cx="52275" cy="72075"/>
              </a:xfrm>
              <a:custGeom>
                <a:avLst/>
                <a:gdLst/>
                <a:ahLst/>
                <a:cxnLst/>
                <a:rect l="l" t="t" r="r" b="b"/>
                <a:pathLst>
                  <a:path w="2091" h="2883" extrusionOk="0">
                    <a:moveTo>
                      <a:pt x="191" y="1"/>
                    </a:moveTo>
                    <a:cubicBezTo>
                      <a:pt x="96" y="1"/>
                      <a:pt x="1" y="64"/>
                      <a:pt x="1" y="191"/>
                    </a:cubicBezTo>
                    <a:cubicBezTo>
                      <a:pt x="1" y="1932"/>
                      <a:pt x="951" y="2819"/>
                      <a:pt x="1901" y="2882"/>
                    </a:cubicBezTo>
                    <a:cubicBezTo>
                      <a:pt x="1964" y="2882"/>
                      <a:pt x="1996" y="2882"/>
                      <a:pt x="2028" y="2819"/>
                    </a:cubicBezTo>
                    <a:cubicBezTo>
                      <a:pt x="2091" y="2787"/>
                      <a:pt x="2091" y="2724"/>
                      <a:pt x="2091" y="2692"/>
                    </a:cubicBezTo>
                    <a:lnTo>
                      <a:pt x="2028" y="2059"/>
                    </a:lnTo>
                    <a:cubicBezTo>
                      <a:pt x="2028" y="1996"/>
                      <a:pt x="1964" y="1932"/>
                      <a:pt x="1901" y="1932"/>
                    </a:cubicBezTo>
                    <a:cubicBezTo>
                      <a:pt x="1869" y="1901"/>
                      <a:pt x="1838" y="1901"/>
                      <a:pt x="1806" y="1901"/>
                    </a:cubicBezTo>
                    <a:cubicBezTo>
                      <a:pt x="1489" y="1806"/>
                      <a:pt x="983" y="1647"/>
                      <a:pt x="919" y="191"/>
                    </a:cubicBezTo>
                    <a:cubicBezTo>
                      <a:pt x="919" y="64"/>
                      <a:pt x="824" y="1"/>
                      <a:pt x="729" y="1"/>
                    </a:cubicBezTo>
                    <a:cubicBezTo>
                      <a:pt x="634" y="1"/>
                      <a:pt x="539" y="96"/>
                      <a:pt x="571" y="191"/>
                    </a:cubicBezTo>
                    <a:cubicBezTo>
                      <a:pt x="634" y="1901"/>
                      <a:pt x="1299" y="2122"/>
                      <a:pt x="1679" y="2249"/>
                    </a:cubicBezTo>
                    <a:lnTo>
                      <a:pt x="1679" y="2471"/>
                    </a:lnTo>
                    <a:cubicBezTo>
                      <a:pt x="1014" y="2312"/>
                      <a:pt x="381" y="1552"/>
                      <a:pt x="381" y="191"/>
                    </a:cubicBezTo>
                    <a:cubicBezTo>
                      <a:pt x="381" y="64"/>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416;p36">
                <a:extLst>
                  <a:ext uri="{FF2B5EF4-FFF2-40B4-BE49-F238E27FC236}">
                    <a16:creationId xmlns:a16="http://schemas.microsoft.com/office/drawing/2014/main" id="{3B3B009F-D35C-64CE-1AE9-B888B1CF8BA7}"/>
                  </a:ext>
                </a:extLst>
              </p:cNvPr>
              <p:cNvSpPr/>
              <p:nvPr/>
            </p:nvSpPr>
            <p:spPr>
              <a:xfrm>
                <a:off x="6420700" y="2477700"/>
                <a:ext cx="28525" cy="11250"/>
              </a:xfrm>
              <a:custGeom>
                <a:avLst/>
                <a:gdLst/>
                <a:ahLst/>
                <a:cxnLst/>
                <a:rect l="l" t="t" r="r" b="b"/>
                <a:pathLst>
                  <a:path w="1141" h="450" extrusionOk="0">
                    <a:moveTo>
                      <a:pt x="967" y="0"/>
                    </a:moveTo>
                    <a:cubicBezTo>
                      <a:pt x="952" y="0"/>
                      <a:pt x="936" y="2"/>
                      <a:pt x="919" y="6"/>
                    </a:cubicBezTo>
                    <a:lnTo>
                      <a:pt x="222" y="6"/>
                    </a:lnTo>
                    <a:cubicBezTo>
                      <a:pt x="96" y="6"/>
                      <a:pt x="1" y="101"/>
                      <a:pt x="1" y="228"/>
                    </a:cubicBezTo>
                    <a:cubicBezTo>
                      <a:pt x="1" y="355"/>
                      <a:pt x="96" y="450"/>
                      <a:pt x="222" y="450"/>
                    </a:cubicBezTo>
                    <a:lnTo>
                      <a:pt x="919" y="418"/>
                    </a:lnTo>
                    <a:cubicBezTo>
                      <a:pt x="1046" y="418"/>
                      <a:pt x="1141" y="323"/>
                      <a:pt x="1141" y="196"/>
                    </a:cubicBezTo>
                    <a:cubicBezTo>
                      <a:pt x="1141" y="86"/>
                      <a:pt x="1069" y="0"/>
                      <a:pt x="96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417;p36">
                <a:extLst>
                  <a:ext uri="{FF2B5EF4-FFF2-40B4-BE49-F238E27FC236}">
                    <a16:creationId xmlns:a16="http://schemas.microsoft.com/office/drawing/2014/main" id="{4BB7FD58-915F-F2EA-EEBD-22C517679026}"/>
                  </a:ext>
                </a:extLst>
              </p:cNvPr>
              <p:cNvSpPr/>
              <p:nvPr/>
            </p:nvSpPr>
            <p:spPr>
              <a:xfrm>
                <a:off x="6415950" y="2473100"/>
                <a:ext cx="38025" cy="20600"/>
              </a:xfrm>
              <a:custGeom>
                <a:avLst/>
                <a:gdLst/>
                <a:ahLst/>
                <a:cxnLst/>
                <a:rect l="l" t="t" r="r" b="b"/>
                <a:pathLst>
                  <a:path w="1521" h="824" extrusionOk="0">
                    <a:moveTo>
                      <a:pt x="1109" y="349"/>
                    </a:moveTo>
                    <a:cubicBezTo>
                      <a:pt x="1141" y="349"/>
                      <a:pt x="1141" y="380"/>
                      <a:pt x="1141" y="412"/>
                    </a:cubicBezTo>
                    <a:cubicBezTo>
                      <a:pt x="1141" y="444"/>
                      <a:pt x="1109" y="444"/>
                      <a:pt x="1109" y="444"/>
                    </a:cubicBezTo>
                    <a:lnTo>
                      <a:pt x="412" y="444"/>
                    </a:lnTo>
                    <a:cubicBezTo>
                      <a:pt x="381" y="444"/>
                      <a:pt x="381" y="412"/>
                      <a:pt x="381" y="412"/>
                    </a:cubicBezTo>
                    <a:cubicBezTo>
                      <a:pt x="381" y="380"/>
                      <a:pt x="381" y="380"/>
                      <a:pt x="381" y="380"/>
                    </a:cubicBezTo>
                    <a:lnTo>
                      <a:pt x="412" y="380"/>
                    </a:lnTo>
                    <a:lnTo>
                      <a:pt x="1109" y="349"/>
                    </a:lnTo>
                    <a:close/>
                    <a:moveTo>
                      <a:pt x="412" y="0"/>
                    </a:moveTo>
                    <a:cubicBezTo>
                      <a:pt x="317" y="0"/>
                      <a:pt x="191" y="32"/>
                      <a:pt x="127" y="127"/>
                    </a:cubicBezTo>
                    <a:cubicBezTo>
                      <a:pt x="32" y="190"/>
                      <a:pt x="1" y="285"/>
                      <a:pt x="1" y="412"/>
                    </a:cubicBezTo>
                    <a:cubicBezTo>
                      <a:pt x="1" y="634"/>
                      <a:pt x="191" y="824"/>
                      <a:pt x="412" y="824"/>
                    </a:cubicBezTo>
                    <a:lnTo>
                      <a:pt x="1109" y="792"/>
                    </a:lnTo>
                    <a:cubicBezTo>
                      <a:pt x="1236" y="792"/>
                      <a:pt x="1331" y="760"/>
                      <a:pt x="1394" y="665"/>
                    </a:cubicBezTo>
                    <a:cubicBezTo>
                      <a:pt x="1489" y="602"/>
                      <a:pt x="1521" y="507"/>
                      <a:pt x="1521" y="380"/>
                    </a:cubicBezTo>
                    <a:cubicBezTo>
                      <a:pt x="1521" y="159"/>
                      <a:pt x="1331" y="0"/>
                      <a:pt x="110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418;p36">
                <a:extLst>
                  <a:ext uri="{FF2B5EF4-FFF2-40B4-BE49-F238E27FC236}">
                    <a16:creationId xmlns:a16="http://schemas.microsoft.com/office/drawing/2014/main" id="{E09F9109-9E17-818E-3B3A-B7304D7C4D93}"/>
                  </a:ext>
                </a:extLst>
              </p:cNvPr>
              <p:cNvSpPr/>
              <p:nvPr/>
            </p:nvSpPr>
            <p:spPr>
              <a:xfrm>
                <a:off x="6516500" y="2672600"/>
                <a:ext cx="56250" cy="65750"/>
              </a:xfrm>
              <a:custGeom>
                <a:avLst/>
                <a:gdLst/>
                <a:ahLst/>
                <a:cxnLst/>
                <a:rect l="l" t="t" r="r" b="b"/>
                <a:pathLst>
                  <a:path w="2250" h="2630" extrusionOk="0">
                    <a:moveTo>
                      <a:pt x="1109" y="1"/>
                    </a:moveTo>
                    <a:cubicBezTo>
                      <a:pt x="507" y="1"/>
                      <a:pt x="1" y="223"/>
                      <a:pt x="1" y="508"/>
                    </a:cubicBezTo>
                    <a:lnTo>
                      <a:pt x="1" y="1679"/>
                    </a:lnTo>
                    <a:cubicBezTo>
                      <a:pt x="1" y="2091"/>
                      <a:pt x="476" y="2629"/>
                      <a:pt x="1109" y="2629"/>
                    </a:cubicBezTo>
                    <a:cubicBezTo>
                      <a:pt x="1743" y="2629"/>
                      <a:pt x="2218" y="2123"/>
                      <a:pt x="2249" y="1679"/>
                    </a:cubicBezTo>
                    <a:lnTo>
                      <a:pt x="2249" y="508"/>
                    </a:lnTo>
                    <a:cubicBezTo>
                      <a:pt x="2249" y="223"/>
                      <a:pt x="1743" y="1"/>
                      <a:pt x="110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419;p36">
                <a:extLst>
                  <a:ext uri="{FF2B5EF4-FFF2-40B4-BE49-F238E27FC236}">
                    <a16:creationId xmlns:a16="http://schemas.microsoft.com/office/drawing/2014/main" id="{24763AD4-1635-16B2-7436-B8E83DBCF319}"/>
                  </a:ext>
                </a:extLst>
              </p:cNvPr>
              <p:cNvSpPr/>
              <p:nvPr/>
            </p:nvSpPr>
            <p:spPr>
              <a:xfrm>
                <a:off x="6511750" y="2667850"/>
                <a:ext cx="65750" cy="75250"/>
              </a:xfrm>
              <a:custGeom>
                <a:avLst/>
                <a:gdLst/>
                <a:ahLst/>
                <a:cxnLst/>
                <a:rect l="l" t="t" r="r" b="b"/>
                <a:pathLst>
                  <a:path w="2630" h="3010" extrusionOk="0">
                    <a:moveTo>
                      <a:pt x="1299" y="381"/>
                    </a:moveTo>
                    <a:cubicBezTo>
                      <a:pt x="1933" y="381"/>
                      <a:pt x="2249" y="603"/>
                      <a:pt x="2249" y="698"/>
                    </a:cubicBezTo>
                    <a:lnTo>
                      <a:pt x="2249" y="1838"/>
                    </a:lnTo>
                    <a:cubicBezTo>
                      <a:pt x="2218" y="2218"/>
                      <a:pt x="1838" y="2629"/>
                      <a:pt x="1299" y="2629"/>
                    </a:cubicBezTo>
                    <a:cubicBezTo>
                      <a:pt x="761" y="2629"/>
                      <a:pt x="381" y="2154"/>
                      <a:pt x="349" y="1869"/>
                    </a:cubicBezTo>
                    <a:lnTo>
                      <a:pt x="349" y="698"/>
                    </a:lnTo>
                    <a:cubicBezTo>
                      <a:pt x="349" y="603"/>
                      <a:pt x="697" y="381"/>
                      <a:pt x="1299" y="381"/>
                    </a:cubicBezTo>
                    <a:close/>
                    <a:moveTo>
                      <a:pt x="1299" y="1"/>
                    </a:moveTo>
                    <a:cubicBezTo>
                      <a:pt x="666" y="1"/>
                      <a:pt x="1" y="254"/>
                      <a:pt x="1" y="698"/>
                    </a:cubicBezTo>
                    <a:lnTo>
                      <a:pt x="1" y="1869"/>
                    </a:lnTo>
                    <a:cubicBezTo>
                      <a:pt x="1" y="2408"/>
                      <a:pt x="571" y="3009"/>
                      <a:pt x="1299" y="3009"/>
                    </a:cubicBezTo>
                    <a:cubicBezTo>
                      <a:pt x="2059" y="3009"/>
                      <a:pt x="2566" y="2408"/>
                      <a:pt x="2629" y="1869"/>
                    </a:cubicBezTo>
                    <a:lnTo>
                      <a:pt x="2629" y="698"/>
                    </a:lnTo>
                    <a:cubicBezTo>
                      <a:pt x="2629" y="254"/>
                      <a:pt x="1964" y="1"/>
                      <a:pt x="129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420;p36">
                <a:extLst>
                  <a:ext uri="{FF2B5EF4-FFF2-40B4-BE49-F238E27FC236}">
                    <a16:creationId xmlns:a16="http://schemas.microsoft.com/office/drawing/2014/main" id="{20348298-CF2B-B2AD-B488-145809AB80CF}"/>
                  </a:ext>
                </a:extLst>
              </p:cNvPr>
              <p:cNvSpPr/>
              <p:nvPr/>
            </p:nvSpPr>
            <p:spPr>
              <a:xfrm>
                <a:off x="6589350" y="2520600"/>
                <a:ext cx="32475" cy="46725"/>
              </a:xfrm>
              <a:custGeom>
                <a:avLst/>
                <a:gdLst/>
                <a:ahLst/>
                <a:cxnLst/>
                <a:rect l="l" t="t" r="r" b="b"/>
                <a:pathLst>
                  <a:path w="1299" h="1869" extrusionOk="0">
                    <a:moveTo>
                      <a:pt x="0" y="0"/>
                    </a:moveTo>
                    <a:lnTo>
                      <a:pt x="0" y="1869"/>
                    </a:lnTo>
                    <a:lnTo>
                      <a:pt x="950" y="1869"/>
                    </a:lnTo>
                    <a:cubicBezTo>
                      <a:pt x="1140" y="1869"/>
                      <a:pt x="1299" y="1679"/>
                      <a:pt x="1299" y="1425"/>
                    </a:cubicBezTo>
                    <a:lnTo>
                      <a:pt x="1299" y="602"/>
                    </a:lnTo>
                    <a:cubicBezTo>
                      <a:pt x="1299" y="285"/>
                      <a:pt x="1045" y="0"/>
                      <a:pt x="69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421;p36">
                <a:extLst>
                  <a:ext uri="{FF2B5EF4-FFF2-40B4-BE49-F238E27FC236}">
                    <a16:creationId xmlns:a16="http://schemas.microsoft.com/office/drawing/2014/main" id="{C24AC7D6-9B2C-D77E-9F04-211B5F3E0FE4}"/>
                  </a:ext>
                </a:extLst>
              </p:cNvPr>
              <p:cNvSpPr/>
              <p:nvPr/>
            </p:nvSpPr>
            <p:spPr>
              <a:xfrm>
                <a:off x="6584600" y="2515850"/>
                <a:ext cx="41975" cy="56225"/>
              </a:xfrm>
              <a:custGeom>
                <a:avLst/>
                <a:gdLst/>
                <a:ahLst/>
                <a:cxnLst/>
                <a:rect l="l" t="t" r="r" b="b"/>
                <a:pathLst>
                  <a:path w="1679" h="2249" extrusionOk="0">
                    <a:moveTo>
                      <a:pt x="887" y="380"/>
                    </a:moveTo>
                    <a:cubicBezTo>
                      <a:pt x="1109" y="380"/>
                      <a:pt x="1299" y="570"/>
                      <a:pt x="1299" y="792"/>
                    </a:cubicBezTo>
                    <a:lnTo>
                      <a:pt x="1299" y="1615"/>
                    </a:lnTo>
                    <a:cubicBezTo>
                      <a:pt x="1299" y="1774"/>
                      <a:pt x="1235" y="1901"/>
                      <a:pt x="1140" y="1901"/>
                    </a:cubicBezTo>
                    <a:lnTo>
                      <a:pt x="349" y="1901"/>
                    </a:lnTo>
                    <a:lnTo>
                      <a:pt x="349" y="380"/>
                    </a:lnTo>
                    <a:close/>
                    <a:moveTo>
                      <a:pt x="190" y="0"/>
                    </a:moveTo>
                    <a:cubicBezTo>
                      <a:pt x="64" y="0"/>
                      <a:pt x="0" y="95"/>
                      <a:pt x="0" y="190"/>
                    </a:cubicBezTo>
                    <a:lnTo>
                      <a:pt x="0" y="2059"/>
                    </a:lnTo>
                    <a:cubicBezTo>
                      <a:pt x="0" y="2186"/>
                      <a:pt x="64" y="2249"/>
                      <a:pt x="190" y="2249"/>
                    </a:cubicBezTo>
                    <a:lnTo>
                      <a:pt x="1140" y="2249"/>
                    </a:lnTo>
                    <a:cubicBezTo>
                      <a:pt x="1425" y="2249"/>
                      <a:pt x="1679" y="1964"/>
                      <a:pt x="1679" y="1615"/>
                    </a:cubicBezTo>
                    <a:lnTo>
                      <a:pt x="1679" y="792"/>
                    </a:lnTo>
                    <a:cubicBezTo>
                      <a:pt x="1679" y="349"/>
                      <a:pt x="1330" y="0"/>
                      <a:pt x="88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422;p36">
                <a:extLst>
                  <a:ext uri="{FF2B5EF4-FFF2-40B4-BE49-F238E27FC236}">
                    <a16:creationId xmlns:a16="http://schemas.microsoft.com/office/drawing/2014/main" id="{56DB4922-F64F-1594-402F-534DDA966DC8}"/>
                  </a:ext>
                </a:extLst>
              </p:cNvPr>
              <p:cNvSpPr/>
              <p:nvPr/>
            </p:nvSpPr>
            <p:spPr>
              <a:xfrm>
                <a:off x="6469800" y="2520600"/>
                <a:ext cx="33275" cy="46725"/>
              </a:xfrm>
              <a:custGeom>
                <a:avLst/>
                <a:gdLst/>
                <a:ahLst/>
                <a:cxnLst/>
                <a:rect l="l" t="t" r="r" b="b"/>
                <a:pathLst>
                  <a:path w="1331" h="1869" extrusionOk="0">
                    <a:moveTo>
                      <a:pt x="602" y="0"/>
                    </a:moveTo>
                    <a:cubicBezTo>
                      <a:pt x="285" y="0"/>
                      <a:pt x="0" y="285"/>
                      <a:pt x="0" y="602"/>
                    </a:cubicBezTo>
                    <a:lnTo>
                      <a:pt x="0" y="1425"/>
                    </a:lnTo>
                    <a:cubicBezTo>
                      <a:pt x="0" y="1679"/>
                      <a:pt x="159" y="1869"/>
                      <a:pt x="349" y="1869"/>
                    </a:cubicBezTo>
                    <a:lnTo>
                      <a:pt x="1330" y="1869"/>
                    </a:lnTo>
                    <a:lnTo>
                      <a:pt x="1330"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423;p36">
                <a:extLst>
                  <a:ext uri="{FF2B5EF4-FFF2-40B4-BE49-F238E27FC236}">
                    <a16:creationId xmlns:a16="http://schemas.microsoft.com/office/drawing/2014/main" id="{27798868-6376-3FBD-D2C3-F13598696EA2}"/>
                  </a:ext>
                </a:extLst>
              </p:cNvPr>
              <p:cNvSpPr/>
              <p:nvPr/>
            </p:nvSpPr>
            <p:spPr>
              <a:xfrm>
                <a:off x="6465050" y="2515850"/>
                <a:ext cx="41975" cy="56225"/>
              </a:xfrm>
              <a:custGeom>
                <a:avLst/>
                <a:gdLst/>
                <a:ahLst/>
                <a:cxnLst/>
                <a:rect l="l" t="t" r="r" b="b"/>
                <a:pathLst>
                  <a:path w="1679" h="2249" extrusionOk="0">
                    <a:moveTo>
                      <a:pt x="1330" y="380"/>
                    </a:moveTo>
                    <a:lnTo>
                      <a:pt x="1330" y="1901"/>
                    </a:lnTo>
                    <a:lnTo>
                      <a:pt x="539" y="1901"/>
                    </a:lnTo>
                    <a:cubicBezTo>
                      <a:pt x="444" y="1901"/>
                      <a:pt x="380" y="1774"/>
                      <a:pt x="380" y="1615"/>
                    </a:cubicBezTo>
                    <a:lnTo>
                      <a:pt x="380" y="792"/>
                    </a:lnTo>
                    <a:cubicBezTo>
                      <a:pt x="380" y="570"/>
                      <a:pt x="570" y="380"/>
                      <a:pt x="792" y="380"/>
                    </a:cubicBezTo>
                    <a:close/>
                    <a:moveTo>
                      <a:pt x="824" y="0"/>
                    </a:moveTo>
                    <a:cubicBezTo>
                      <a:pt x="349" y="0"/>
                      <a:pt x="0" y="349"/>
                      <a:pt x="0" y="792"/>
                    </a:cubicBezTo>
                    <a:lnTo>
                      <a:pt x="0" y="1615"/>
                    </a:lnTo>
                    <a:cubicBezTo>
                      <a:pt x="0" y="1964"/>
                      <a:pt x="254" y="2249"/>
                      <a:pt x="539" y="2249"/>
                    </a:cubicBezTo>
                    <a:lnTo>
                      <a:pt x="1520" y="2249"/>
                    </a:lnTo>
                    <a:cubicBezTo>
                      <a:pt x="1615" y="2249"/>
                      <a:pt x="1679" y="2186"/>
                      <a:pt x="1679" y="2059"/>
                    </a:cubicBezTo>
                    <a:lnTo>
                      <a:pt x="1679" y="190"/>
                    </a:lnTo>
                    <a:cubicBezTo>
                      <a:pt x="1679" y="95"/>
                      <a:pt x="1615" y="0"/>
                      <a:pt x="152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424;p36">
                <a:extLst>
                  <a:ext uri="{FF2B5EF4-FFF2-40B4-BE49-F238E27FC236}">
                    <a16:creationId xmlns:a16="http://schemas.microsoft.com/office/drawing/2014/main" id="{3682511B-8FD8-68A1-D461-64507A7DE360}"/>
                  </a:ext>
                </a:extLst>
              </p:cNvPr>
              <p:cNvSpPr/>
              <p:nvPr/>
            </p:nvSpPr>
            <p:spPr>
              <a:xfrm>
                <a:off x="6480075" y="2506825"/>
                <a:ext cx="130675" cy="193525"/>
              </a:xfrm>
              <a:custGeom>
                <a:avLst/>
                <a:gdLst/>
                <a:ahLst/>
                <a:cxnLst/>
                <a:rect l="l" t="t" r="r" b="b"/>
                <a:pathLst>
                  <a:path w="5227" h="7741" extrusionOk="0">
                    <a:moveTo>
                      <a:pt x="2676" y="1"/>
                    </a:moveTo>
                    <a:cubicBezTo>
                      <a:pt x="2276" y="1"/>
                      <a:pt x="1868" y="41"/>
                      <a:pt x="1584" y="108"/>
                    </a:cubicBezTo>
                    <a:cubicBezTo>
                      <a:pt x="761" y="330"/>
                      <a:pt x="33" y="836"/>
                      <a:pt x="1" y="2642"/>
                    </a:cubicBezTo>
                    <a:lnTo>
                      <a:pt x="1" y="3687"/>
                    </a:lnTo>
                    <a:cubicBezTo>
                      <a:pt x="1" y="4383"/>
                      <a:pt x="96" y="5080"/>
                      <a:pt x="286" y="5745"/>
                    </a:cubicBezTo>
                    <a:cubicBezTo>
                      <a:pt x="634" y="6790"/>
                      <a:pt x="1268" y="7740"/>
                      <a:pt x="2281" y="7740"/>
                    </a:cubicBezTo>
                    <a:lnTo>
                      <a:pt x="2946" y="7740"/>
                    </a:lnTo>
                    <a:cubicBezTo>
                      <a:pt x="3675" y="7740"/>
                      <a:pt x="4276" y="7075"/>
                      <a:pt x="4688" y="6252"/>
                    </a:cubicBezTo>
                    <a:cubicBezTo>
                      <a:pt x="5036" y="5492"/>
                      <a:pt x="5226" y="4573"/>
                      <a:pt x="5226" y="3623"/>
                    </a:cubicBezTo>
                    <a:lnTo>
                      <a:pt x="5226" y="2673"/>
                    </a:lnTo>
                    <a:cubicBezTo>
                      <a:pt x="5226" y="963"/>
                      <a:pt x="4498" y="330"/>
                      <a:pt x="3643" y="108"/>
                    </a:cubicBezTo>
                    <a:cubicBezTo>
                      <a:pt x="3389" y="33"/>
                      <a:pt x="3035" y="1"/>
                      <a:pt x="267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425;p36">
                <a:extLst>
                  <a:ext uri="{FF2B5EF4-FFF2-40B4-BE49-F238E27FC236}">
                    <a16:creationId xmlns:a16="http://schemas.microsoft.com/office/drawing/2014/main" id="{F1188337-572B-B286-9FA7-CF0073A5C7FE}"/>
                  </a:ext>
                </a:extLst>
              </p:cNvPr>
              <p:cNvSpPr/>
              <p:nvPr/>
            </p:nvSpPr>
            <p:spPr>
              <a:xfrm>
                <a:off x="6475325" y="2502075"/>
                <a:ext cx="140175" cy="203025"/>
              </a:xfrm>
              <a:custGeom>
                <a:avLst/>
                <a:gdLst/>
                <a:ahLst/>
                <a:cxnLst/>
                <a:rect l="l" t="t" r="r" b="b"/>
                <a:pathLst>
                  <a:path w="5607" h="8121" extrusionOk="0">
                    <a:moveTo>
                      <a:pt x="2851" y="361"/>
                    </a:moveTo>
                    <a:cubicBezTo>
                      <a:pt x="3200" y="361"/>
                      <a:pt x="3548" y="393"/>
                      <a:pt x="3801" y="456"/>
                    </a:cubicBezTo>
                    <a:cubicBezTo>
                      <a:pt x="4403" y="646"/>
                      <a:pt x="5226" y="1058"/>
                      <a:pt x="5226" y="2863"/>
                    </a:cubicBezTo>
                    <a:lnTo>
                      <a:pt x="5226" y="3813"/>
                    </a:lnTo>
                    <a:cubicBezTo>
                      <a:pt x="5226" y="4732"/>
                      <a:pt x="5036" y="5618"/>
                      <a:pt x="4688" y="6347"/>
                    </a:cubicBezTo>
                    <a:cubicBezTo>
                      <a:pt x="4435" y="6885"/>
                      <a:pt x="3928" y="7740"/>
                      <a:pt x="3136" y="7740"/>
                    </a:cubicBezTo>
                    <a:lnTo>
                      <a:pt x="2471" y="7740"/>
                    </a:lnTo>
                    <a:cubicBezTo>
                      <a:pt x="1426" y="7740"/>
                      <a:pt x="888" y="6568"/>
                      <a:pt x="666" y="5872"/>
                    </a:cubicBezTo>
                    <a:cubicBezTo>
                      <a:pt x="476" y="5238"/>
                      <a:pt x="381" y="4573"/>
                      <a:pt x="381" y="3877"/>
                    </a:cubicBezTo>
                    <a:lnTo>
                      <a:pt x="381" y="2832"/>
                    </a:lnTo>
                    <a:cubicBezTo>
                      <a:pt x="413" y="1090"/>
                      <a:pt x="1109" y="678"/>
                      <a:pt x="1838" y="488"/>
                    </a:cubicBezTo>
                    <a:cubicBezTo>
                      <a:pt x="2091" y="425"/>
                      <a:pt x="2439" y="361"/>
                      <a:pt x="2851" y="361"/>
                    </a:cubicBezTo>
                    <a:close/>
                    <a:moveTo>
                      <a:pt x="2837" y="1"/>
                    </a:moveTo>
                    <a:cubicBezTo>
                      <a:pt x="2418" y="1"/>
                      <a:pt x="2010" y="41"/>
                      <a:pt x="1743" y="108"/>
                    </a:cubicBezTo>
                    <a:cubicBezTo>
                      <a:pt x="951" y="330"/>
                      <a:pt x="33" y="805"/>
                      <a:pt x="1" y="2832"/>
                    </a:cubicBezTo>
                    <a:lnTo>
                      <a:pt x="1" y="3877"/>
                    </a:lnTo>
                    <a:cubicBezTo>
                      <a:pt x="1" y="4605"/>
                      <a:pt x="96" y="5333"/>
                      <a:pt x="318" y="5967"/>
                    </a:cubicBezTo>
                    <a:cubicBezTo>
                      <a:pt x="761" y="7360"/>
                      <a:pt x="1521" y="8120"/>
                      <a:pt x="2471" y="8120"/>
                    </a:cubicBezTo>
                    <a:lnTo>
                      <a:pt x="3136" y="8120"/>
                    </a:lnTo>
                    <a:cubicBezTo>
                      <a:pt x="3865" y="8120"/>
                      <a:pt x="4530" y="7550"/>
                      <a:pt x="5036" y="6537"/>
                    </a:cubicBezTo>
                    <a:cubicBezTo>
                      <a:pt x="5416" y="5745"/>
                      <a:pt x="5606" y="4795"/>
                      <a:pt x="5606" y="3813"/>
                    </a:cubicBezTo>
                    <a:lnTo>
                      <a:pt x="5606" y="2863"/>
                    </a:lnTo>
                    <a:cubicBezTo>
                      <a:pt x="5606" y="1343"/>
                      <a:pt x="5036" y="425"/>
                      <a:pt x="3896" y="108"/>
                    </a:cubicBezTo>
                    <a:cubicBezTo>
                      <a:pt x="3597" y="33"/>
                      <a:pt x="3213" y="1"/>
                      <a:pt x="283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426;p36">
                <a:extLst>
                  <a:ext uri="{FF2B5EF4-FFF2-40B4-BE49-F238E27FC236}">
                    <a16:creationId xmlns:a16="http://schemas.microsoft.com/office/drawing/2014/main" id="{C6278BAE-4541-C2A5-8C03-3080EECC24E0}"/>
                  </a:ext>
                </a:extLst>
              </p:cNvPr>
              <p:cNvSpPr/>
              <p:nvPr/>
            </p:nvSpPr>
            <p:spPr>
              <a:xfrm>
                <a:off x="6528375" y="2560175"/>
                <a:ext cx="36450" cy="61800"/>
              </a:xfrm>
              <a:custGeom>
                <a:avLst/>
                <a:gdLst/>
                <a:ahLst/>
                <a:cxnLst/>
                <a:rect l="l" t="t" r="r" b="b"/>
                <a:pathLst>
                  <a:path w="1458" h="2472" extrusionOk="0">
                    <a:moveTo>
                      <a:pt x="697" y="1"/>
                    </a:moveTo>
                    <a:lnTo>
                      <a:pt x="1" y="1616"/>
                    </a:lnTo>
                    <a:lnTo>
                      <a:pt x="697" y="1584"/>
                    </a:lnTo>
                    <a:lnTo>
                      <a:pt x="729" y="2471"/>
                    </a:lnTo>
                    <a:lnTo>
                      <a:pt x="1458" y="951"/>
                    </a:lnTo>
                    <a:lnTo>
                      <a:pt x="697" y="951"/>
                    </a:lnTo>
                    <a:lnTo>
                      <a:pt x="697"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427;p36">
                <a:extLst>
                  <a:ext uri="{FF2B5EF4-FFF2-40B4-BE49-F238E27FC236}">
                    <a16:creationId xmlns:a16="http://schemas.microsoft.com/office/drawing/2014/main" id="{746BCBC7-138A-770B-C2C0-83F9C4AC8763}"/>
                  </a:ext>
                </a:extLst>
              </p:cNvPr>
              <p:cNvSpPr/>
              <p:nvPr/>
            </p:nvSpPr>
            <p:spPr>
              <a:xfrm>
                <a:off x="6523625" y="2555925"/>
                <a:ext cx="45950" cy="70800"/>
              </a:xfrm>
              <a:custGeom>
                <a:avLst/>
                <a:gdLst/>
                <a:ahLst/>
                <a:cxnLst/>
                <a:rect l="l" t="t" r="r" b="b"/>
                <a:pathLst>
                  <a:path w="1838" h="2832" extrusionOk="0">
                    <a:moveTo>
                      <a:pt x="697" y="1058"/>
                    </a:moveTo>
                    <a:lnTo>
                      <a:pt x="697" y="1121"/>
                    </a:lnTo>
                    <a:cubicBezTo>
                      <a:pt x="697" y="1248"/>
                      <a:pt x="792" y="1311"/>
                      <a:pt x="887" y="1311"/>
                    </a:cubicBezTo>
                    <a:lnTo>
                      <a:pt x="1331" y="1311"/>
                    </a:lnTo>
                    <a:lnTo>
                      <a:pt x="1077" y="1849"/>
                    </a:lnTo>
                    <a:lnTo>
                      <a:pt x="1077" y="1754"/>
                    </a:lnTo>
                    <a:cubicBezTo>
                      <a:pt x="1077" y="1691"/>
                      <a:pt x="1046" y="1659"/>
                      <a:pt x="1014" y="1628"/>
                    </a:cubicBezTo>
                    <a:cubicBezTo>
                      <a:pt x="982" y="1596"/>
                      <a:pt x="951" y="1564"/>
                      <a:pt x="887" y="1564"/>
                    </a:cubicBezTo>
                    <a:lnTo>
                      <a:pt x="476" y="1596"/>
                    </a:lnTo>
                    <a:lnTo>
                      <a:pt x="697" y="1058"/>
                    </a:lnTo>
                    <a:close/>
                    <a:moveTo>
                      <a:pt x="867" y="1"/>
                    </a:moveTo>
                    <a:cubicBezTo>
                      <a:pt x="812" y="1"/>
                      <a:pt x="753" y="36"/>
                      <a:pt x="729" y="107"/>
                    </a:cubicBezTo>
                    <a:lnTo>
                      <a:pt x="32" y="1723"/>
                    </a:lnTo>
                    <a:cubicBezTo>
                      <a:pt x="1" y="1786"/>
                      <a:pt x="1" y="1849"/>
                      <a:pt x="32" y="1881"/>
                    </a:cubicBezTo>
                    <a:cubicBezTo>
                      <a:pt x="64" y="1944"/>
                      <a:pt x="127" y="1976"/>
                      <a:pt x="191" y="1976"/>
                    </a:cubicBezTo>
                    <a:lnTo>
                      <a:pt x="697" y="1944"/>
                    </a:lnTo>
                    <a:lnTo>
                      <a:pt x="729" y="2641"/>
                    </a:lnTo>
                    <a:cubicBezTo>
                      <a:pt x="729" y="2736"/>
                      <a:pt x="792" y="2799"/>
                      <a:pt x="856" y="2831"/>
                    </a:cubicBezTo>
                    <a:lnTo>
                      <a:pt x="919" y="2831"/>
                    </a:lnTo>
                    <a:cubicBezTo>
                      <a:pt x="982" y="2831"/>
                      <a:pt x="1046" y="2799"/>
                      <a:pt x="1077" y="2736"/>
                    </a:cubicBezTo>
                    <a:lnTo>
                      <a:pt x="1806" y="1216"/>
                    </a:lnTo>
                    <a:cubicBezTo>
                      <a:pt x="1838" y="1153"/>
                      <a:pt x="1838" y="1089"/>
                      <a:pt x="1806" y="1026"/>
                    </a:cubicBezTo>
                    <a:cubicBezTo>
                      <a:pt x="1743" y="994"/>
                      <a:pt x="1679" y="963"/>
                      <a:pt x="1648" y="963"/>
                    </a:cubicBezTo>
                    <a:lnTo>
                      <a:pt x="1077" y="963"/>
                    </a:lnTo>
                    <a:lnTo>
                      <a:pt x="1077" y="171"/>
                    </a:lnTo>
                    <a:cubicBezTo>
                      <a:pt x="1077" y="76"/>
                      <a:pt x="1014" y="12"/>
                      <a:pt x="919" y="12"/>
                    </a:cubicBezTo>
                    <a:cubicBezTo>
                      <a:pt x="903" y="5"/>
                      <a:pt x="885" y="1"/>
                      <a:pt x="8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428;p36">
                <a:extLst>
                  <a:ext uri="{FF2B5EF4-FFF2-40B4-BE49-F238E27FC236}">
                    <a16:creationId xmlns:a16="http://schemas.microsoft.com/office/drawing/2014/main" id="{71DF3DF2-1E5B-8F65-30A9-0F21E1AC1936}"/>
                  </a:ext>
                </a:extLst>
              </p:cNvPr>
              <p:cNvSpPr/>
              <p:nvPr/>
            </p:nvSpPr>
            <p:spPr>
              <a:xfrm>
                <a:off x="6530750" y="2463600"/>
                <a:ext cx="31700" cy="56225"/>
              </a:xfrm>
              <a:custGeom>
                <a:avLst/>
                <a:gdLst/>
                <a:ahLst/>
                <a:cxnLst/>
                <a:rect l="l" t="t" r="r" b="b"/>
                <a:pathLst>
                  <a:path w="1268" h="2249" extrusionOk="0">
                    <a:moveTo>
                      <a:pt x="634" y="0"/>
                    </a:moveTo>
                    <a:cubicBezTo>
                      <a:pt x="286" y="0"/>
                      <a:pt x="1" y="190"/>
                      <a:pt x="1" y="444"/>
                    </a:cubicBezTo>
                    <a:lnTo>
                      <a:pt x="1" y="1805"/>
                    </a:lnTo>
                    <a:cubicBezTo>
                      <a:pt x="1" y="2027"/>
                      <a:pt x="286" y="2249"/>
                      <a:pt x="634" y="2249"/>
                    </a:cubicBezTo>
                    <a:cubicBezTo>
                      <a:pt x="983" y="2249"/>
                      <a:pt x="1268" y="2027"/>
                      <a:pt x="1268" y="1805"/>
                    </a:cubicBezTo>
                    <a:lnTo>
                      <a:pt x="1268" y="444"/>
                    </a:lnTo>
                    <a:cubicBezTo>
                      <a:pt x="1268" y="190"/>
                      <a:pt x="983" y="0"/>
                      <a:pt x="634"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429;p36">
                <a:extLst>
                  <a:ext uri="{FF2B5EF4-FFF2-40B4-BE49-F238E27FC236}">
                    <a16:creationId xmlns:a16="http://schemas.microsoft.com/office/drawing/2014/main" id="{401C8CEC-DE47-2CD4-08C7-366CE1A03221}"/>
                  </a:ext>
                </a:extLst>
              </p:cNvPr>
              <p:cNvSpPr/>
              <p:nvPr/>
            </p:nvSpPr>
            <p:spPr>
              <a:xfrm>
                <a:off x="6526000" y="2458850"/>
                <a:ext cx="41200" cy="64950"/>
              </a:xfrm>
              <a:custGeom>
                <a:avLst/>
                <a:gdLst/>
                <a:ahLst/>
                <a:cxnLst/>
                <a:rect l="l" t="t" r="r" b="b"/>
                <a:pathLst>
                  <a:path w="1648" h="2598" extrusionOk="0">
                    <a:moveTo>
                      <a:pt x="824" y="380"/>
                    </a:moveTo>
                    <a:cubicBezTo>
                      <a:pt x="1077" y="380"/>
                      <a:pt x="1268" y="507"/>
                      <a:pt x="1268" y="634"/>
                    </a:cubicBezTo>
                    <a:lnTo>
                      <a:pt x="1268" y="1995"/>
                    </a:lnTo>
                    <a:cubicBezTo>
                      <a:pt x="1268" y="2122"/>
                      <a:pt x="1077" y="2249"/>
                      <a:pt x="824" y="2249"/>
                    </a:cubicBezTo>
                    <a:cubicBezTo>
                      <a:pt x="571" y="2249"/>
                      <a:pt x="381" y="2122"/>
                      <a:pt x="381" y="1995"/>
                    </a:cubicBezTo>
                    <a:lnTo>
                      <a:pt x="381" y="634"/>
                    </a:lnTo>
                    <a:cubicBezTo>
                      <a:pt x="381" y="507"/>
                      <a:pt x="571" y="380"/>
                      <a:pt x="824" y="380"/>
                    </a:cubicBezTo>
                    <a:close/>
                    <a:moveTo>
                      <a:pt x="824" y="0"/>
                    </a:moveTo>
                    <a:cubicBezTo>
                      <a:pt x="381" y="0"/>
                      <a:pt x="1" y="285"/>
                      <a:pt x="1" y="634"/>
                    </a:cubicBezTo>
                    <a:lnTo>
                      <a:pt x="1" y="1995"/>
                    </a:lnTo>
                    <a:cubicBezTo>
                      <a:pt x="1" y="2344"/>
                      <a:pt x="381" y="2597"/>
                      <a:pt x="824" y="2597"/>
                    </a:cubicBezTo>
                    <a:cubicBezTo>
                      <a:pt x="1268" y="2597"/>
                      <a:pt x="1648" y="2344"/>
                      <a:pt x="1616" y="1995"/>
                    </a:cubicBezTo>
                    <a:lnTo>
                      <a:pt x="1616" y="634"/>
                    </a:lnTo>
                    <a:cubicBezTo>
                      <a:pt x="1616" y="285"/>
                      <a:pt x="1268" y="0"/>
                      <a:pt x="8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430;p36">
                <a:extLst>
                  <a:ext uri="{FF2B5EF4-FFF2-40B4-BE49-F238E27FC236}">
                    <a16:creationId xmlns:a16="http://schemas.microsoft.com/office/drawing/2014/main" id="{964D2F0D-6F51-F166-4518-02C865E71DBC}"/>
                  </a:ext>
                </a:extLst>
              </p:cNvPr>
              <p:cNvSpPr/>
              <p:nvPr/>
            </p:nvSpPr>
            <p:spPr>
              <a:xfrm>
                <a:off x="6579850" y="2365425"/>
                <a:ext cx="8725" cy="53075"/>
              </a:xfrm>
              <a:custGeom>
                <a:avLst/>
                <a:gdLst/>
                <a:ahLst/>
                <a:cxnLst/>
                <a:rect l="l" t="t" r="r" b="b"/>
                <a:pathLst>
                  <a:path w="349" h="2123" extrusionOk="0">
                    <a:moveTo>
                      <a:pt x="159" y="0"/>
                    </a:moveTo>
                    <a:cubicBezTo>
                      <a:pt x="64" y="0"/>
                      <a:pt x="0" y="64"/>
                      <a:pt x="0" y="190"/>
                    </a:cubicBezTo>
                    <a:lnTo>
                      <a:pt x="0" y="1964"/>
                    </a:lnTo>
                    <a:cubicBezTo>
                      <a:pt x="0" y="2059"/>
                      <a:pt x="64" y="2122"/>
                      <a:pt x="159" y="2122"/>
                    </a:cubicBezTo>
                    <a:cubicBezTo>
                      <a:pt x="285" y="2122"/>
                      <a:pt x="349" y="2059"/>
                      <a:pt x="349" y="1964"/>
                    </a:cubicBezTo>
                    <a:lnTo>
                      <a:pt x="349" y="190"/>
                    </a:lnTo>
                    <a:cubicBezTo>
                      <a:pt x="349" y="64"/>
                      <a:pt x="285" y="0"/>
                      <a:pt x="15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431;p36">
                <a:extLst>
                  <a:ext uri="{FF2B5EF4-FFF2-40B4-BE49-F238E27FC236}">
                    <a16:creationId xmlns:a16="http://schemas.microsoft.com/office/drawing/2014/main" id="{94A79E80-D4A1-87E8-DCAF-ECC08AA3073D}"/>
                  </a:ext>
                </a:extLst>
              </p:cNvPr>
              <p:cNvSpPr/>
              <p:nvPr/>
            </p:nvSpPr>
            <p:spPr>
              <a:xfrm>
                <a:off x="6571125" y="2401850"/>
                <a:ext cx="25375" cy="21400"/>
              </a:xfrm>
              <a:custGeom>
                <a:avLst/>
                <a:gdLst/>
                <a:ahLst/>
                <a:cxnLst/>
                <a:rect l="l" t="t" r="r" b="b"/>
                <a:pathLst>
                  <a:path w="1015" h="856" extrusionOk="0">
                    <a:moveTo>
                      <a:pt x="508" y="0"/>
                    </a:moveTo>
                    <a:cubicBezTo>
                      <a:pt x="254" y="0"/>
                      <a:pt x="1" y="190"/>
                      <a:pt x="1" y="412"/>
                    </a:cubicBezTo>
                    <a:cubicBezTo>
                      <a:pt x="1" y="665"/>
                      <a:pt x="254"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432;p36">
                <a:extLst>
                  <a:ext uri="{FF2B5EF4-FFF2-40B4-BE49-F238E27FC236}">
                    <a16:creationId xmlns:a16="http://schemas.microsoft.com/office/drawing/2014/main" id="{F8002F6C-F391-37C3-3E5B-8F10BA02952F}"/>
                  </a:ext>
                </a:extLst>
              </p:cNvPr>
              <p:cNvSpPr/>
              <p:nvPr/>
            </p:nvSpPr>
            <p:spPr>
              <a:xfrm>
                <a:off x="6567175" y="2397100"/>
                <a:ext cx="34075" cy="30900"/>
              </a:xfrm>
              <a:custGeom>
                <a:avLst/>
                <a:gdLst/>
                <a:ahLst/>
                <a:cxnLst/>
                <a:rect l="l" t="t" r="r" b="b"/>
                <a:pathLst>
                  <a:path w="1363" h="1236" extrusionOk="0">
                    <a:moveTo>
                      <a:pt x="666" y="380"/>
                    </a:moveTo>
                    <a:cubicBezTo>
                      <a:pt x="856" y="380"/>
                      <a:pt x="982" y="475"/>
                      <a:pt x="982" y="602"/>
                    </a:cubicBezTo>
                    <a:cubicBezTo>
                      <a:pt x="982" y="728"/>
                      <a:pt x="856" y="855"/>
                      <a:pt x="666" y="855"/>
                    </a:cubicBezTo>
                    <a:cubicBezTo>
                      <a:pt x="507" y="855"/>
                      <a:pt x="349" y="728"/>
                      <a:pt x="349" y="602"/>
                    </a:cubicBezTo>
                    <a:cubicBezTo>
                      <a:pt x="349" y="475"/>
                      <a:pt x="507" y="380"/>
                      <a:pt x="666" y="380"/>
                    </a:cubicBezTo>
                    <a:close/>
                    <a:moveTo>
                      <a:pt x="666" y="0"/>
                    </a:moveTo>
                    <a:cubicBezTo>
                      <a:pt x="286" y="0"/>
                      <a:pt x="1" y="285"/>
                      <a:pt x="1" y="602"/>
                    </a:cubicBezTo>
                    <a:cubicBezTo>
                      <a:pt x="1" y="950"/>
                      <a:pt x="286" y="1235"/>
                      <a:pt x="666" y="1235"/>
                    </a:cubicBezTo>
                    <a:cubicBezTo>
                      <a:pt x="1046" y="1235"/>
                      <a:pt x="1362" y="950"/>
                      <a:pt x="1362" y="602"/>
                    </a:cubicBezTo>
                    <a:cubicBezTo>
                      <a:pt x="1362" y="285"/>
                      <a:pt x="1046" y="0"/>
                      <a:pt x="66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433;p36">
                <a:extLst>
                  <a:ext uri="{FF2B5EF4-FFF2-40B4-BE49-F238E27FC236}">
                    <a16:creationId xmlns:a16="http://schemas.microsoft.com/office/drawing/2014/main" id="{E9B78D79-2F14-CBEA-B771-6C91E500ABFE}"/>
                  </a:ext>
                </a:extLst>
              </p:cNvPr>
              <p:cNvSpPr/>
              <p:nvPr/>
            </p:nvSpPr>
            <p:spPr>
              <a:xfrm>
                <a:off x="6576675" y="2362250"/>
                <a:ext cx="15075" cy="15075"/>
              </a:xfrm>
              <a:custGeom>
                <a:avLst/>
                <a:gdLst/>
                <a:ahLst/>
                <a:cxnLst/>
                <a:rect l="l" t="t" r="r" b="b"/>
                <a:pathLst>
                  <a:path w="603" h="603" extrusionOk="0">
                    <a:moveTo>
                      <a:pt x="286" y="1"/>
                    </a:moveTo>
                    <a:cubicBezTo>
                      <a:pt x="127" y="1"/>
                      <a:pt x="1" y="127"/>
                      <a:pt x="1" y="317"/>
                    </a:cubicBezTo>
                    <a:cubicBezTo>
                      <a:pt x="1" y="476"/>
                      <a:pt x="127" y="602"/>
                      <a:pt x="286" y="602"/>
                    </a:cubicBezTo>
                    <a:cubicBezTo>
                      <a:pt x="476" y="602"/>
                      <a:pt x="602" y="476"/>
                      <a:pt x="602" y="317"/>
                    </a:cubicBezTo>
                    <a:cubicBezTo>
                      <a:pt x="602" y="127"/>
                      <a:pt x="476" y="1"/>
                      <a:pt x="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434;p36">
                <a:extLst>
                  <a:ext uri="{FF2B5EF4-FFF2-40B4-BE49-F238E27FC236}">
                    <a16:creationId xmlns:a16="http://schemas.microsoft.com/office/drawing/2014/main" id="{6F5A68D3-328C-58C9-4112-D2B94A5BBF89}"/>
                  </a:ext>
                </a:extLst>
              </p:cNvPr>
              <p:cNvSpPr/>
              <p:nvPr/>
            </p:nvSpPr>
            <p:spPr>
              <a:xfrm>
                <a:off x="6571925" y="2357500"/>
                <a:ext cx="24575" cy="24575"/>
              </a:xfrm>
              <a:custGeom>
                <a:avLst/>
                <a:gdLst/>
                <a:ahLst/>
                <a:cxnLst/>
                <a:rect l="l" t="t" r="r" b="b"/>
                <a:pathLst>
                  <a:path w="983" h="983" extrusionOk="0">
                    <a:moveTo>
                      <a:pt x="476" y="381"/>
                    </a:moveTo>
                    <a:cubicBezTo>
                      <a:pt x="539" y="381"/>
                      <a:pt x="602" y="444"/>
                      <a:pt x="602" y="507"/>
                    </a:cubicBezTo>
                    <a:cubicBezTo>
                      <a:pt x="602" y="539"/>
                      <a:pt x="539" y="602"/>
                      <a:pt x="476" y="602"/>
                    </a:cubicBezTo>
                    <a:cubicBezTo>
                      <a:pt x="444" y="602"/>
                      <a:pt x="381" y="539"/>
                      <a:pt x="381" y="507"/>
                    </a:cubicBezTo>
                    <a:cubicBezTo>
                      <a:pt x="381" y="444"/>
                      <a:pt x="444" y="381"/>
                      <a:pt x="476" y="381"/>
                    </a:cubicBezTo>
                    <a:close/>
                    <a:moveTo>
                      <a:pt x="476" y="1"/>
                    </a:moveTo>
                    <a:cubicBezTo>
                      <a:pt x="222" y="1"/>
                      <a:pt x="1" y="222"/>
                      <a:pt x="1" y="507"/>
                    </a:cubicBezTo>
                    <a:cubicBezTo>
                      <a:pt x="1" y="761"/>
                      <a:pt x="222" y="982"/>
                      <a:pt x="476" y="982"/>
                    </a:cubicBezTo>
                    <a:cubicBezTo>
                      <a:pt x="761" y="982"/>
                      <a:pt x="982" y="761"/>
                      <a:pt x="982" y="507"/>
                    </a:cubicBezTo>
                    <a:cubicBezTo>
                      <a:pt x="982" y="222"/>
                      <a:pt x="761" y="1"/>
                      <a:pt x="4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435;p36">
                <a:extLst>
                  <a:ext uri="{FF2B5EF4-FFF2-40B4-BE49-F238E27FC236}">
                    <a16:creationId xmlns:a16="http://schemas.microsoft.com/office/drawing/2014/main" id="{3F5580D1-D704-742B-B625-B95BDA02F322}"/>
                  </a:ext>
                </a:extLst>
              </p:cNvPr>
              <p:cNvSpPr/>
              <p:nvPr/>
            </p:nvSpPr>
            <p:spPr>
              <a:xfrm>
                <a:off x="6502250" y="2365425"/>
                <a:ext cx="9525" cy="53075"/>
              </a:xfrm>
              <a:custGeom>
                <a:avLst/>
                <a:gdLst/>
                <a:ahLst/>
                <a:cxnLst/>
                <a:rect l="l" t="t" r="r" b="b"/>
                <a:pathLst>
                  <a:path w="381" h="2123" extrusionOk="0">
                    <a:moveTo>
                      <a:pt x="191" y="0"/>
                    </a:moveTo>
                    <a:cubicBezTo>
                      <a:pt x="96" y="0"/>
                      <a:pt x="1" y="64"/>
                      <a:pt x="1" y="190"/>
                    </a:cubicBezTo>
                    <a:lnTo>
                      <a:pt x="1" y="1964"/>
                    </a:lnTo>
                    <a:cubicBezTo>
                      <a:pt x="1" y="2059"/>
                      <a:pt x="96" y="2122"/>
                      <a:pt x="191" y="2122"/>
                    </a:cubicBezTo>
                    <a:cubicBezTo>
                      <a:pt x="286" y="2122"/>
                      <a:pt x="381" y="2059"/>
                      <a:pt x="381" y="1964"/>
                    </a:cubicBezTo>
                    <a:lnTo>
                      <a:pt x="381" y="190"/>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436;p36">
                <a:extLst>
                  <a:ext uri="{FF2B5EF4-FFF2-40B4-BE49-F238E27FC236}">
                    <a16:creationId xmlns:a16="http://schemas.microsoft.com/office/drawing/2014/main" id="{2A6AA54A-9969-BC37-F731-E3ACB0E2CE35}"/>
                  </a:ext>
                </a:extLst>
              </p:cNvPr>
              <p:cNvSpPr/>
              <p:nvPr/>
            </p:nvSpPr>
            <p:spPr>
              <a:xfrm>
                <a:off x="6494325" y="2401850"/>
                <a:ext cx="25375" cy="21400"/>
              </a:xfrm>
              <a:custGeom>
                <a:avLst/>
                <a:gdLst/>
                <a:ahLst/>
                <a:cxnLst/>
                <a:rect l="l" t="t" r="r" b="b"/>
                <a:pathLst>
                  <a:path w="1015" h="856" extrusionOk="0">
                    <a:moveTo>
                      <a:pt x="508" y="0"/>
                    </a:moveTo>
                    <a:cubicBezTo>
                      <a:pt x="223" y="0"/>
                      <a:pt x="1" y="190"/>
                      <a:pt x="1" y="412"/>
                    </a:cubicBezTo>
                    <a:cubicBezTo>
                      <a:pt x="1" y="665"/>
                      <a:pt x="223" y="855"/>
                      <a:pt x="508" y="855"/>
                    </a:cubicBezTo>
                    <a:cubicBezTo>
                      <a:pt x="793" y="855"/>
                      <a:pt x="1014" y="665"/>
                      <a:pt x="1014" y="412"/>
                    </a:cubicBezTo>
                    <a:cubicBezTo>
                      <a:pt x="1014" y="190"/>
                      <a:pt x="793" y="0"/>
                      <a:pt x="50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437;p36">
                <a:extLst>
                  <a:ext uri="{FF2B5EF4-FFF2-40B4-BE49-F238E27FC236}">
                    <a16:creationId xmlns:a16="http://schemas.microsoft.com/office/drawing/2014/main" id="{3B714872-6172-DB11-659C-FB62F674AA40}"/>
                  </a:ext>
                </a:extLst>
              </p:cNvPr>
              <p:cNvSpPr/>
              <p:nvPr/>
            </p:nvSpPr>
            <p:spPr>
              <a:xfrm>
                <a:off x="6489575" y="2397100"/>
                <a:ext cx="34875" cy="30900"/>
              </a:xfrm>
              <a:custGeom>
                <a:avLst/>
                <a:gdLst/>
                <a:ahLst/>
                <a:cxnLst/>
                <a:rect l="l" t="t" r="r" b="b"/>
                <a:pathLst>
                  <a:path w="1395" h="1236" extrusionOk="0">
                    <a:moveTo>
                      <a:pt x="698" y="380"/>
                    </a:moveTo>
                    <a:cubicBezTo>
                      <a:pt x="856" y="380"/>
                      <a:pt x="1014" y="475"/>
                      <a:pt x="1014" y="602"/>
                    </a:cubicBezTo>
                    <a:cubicBezTo>
                      <a:pt x="1014" y="728"/>
                      <a:pt x="856" y="855"/>
                      <a:pt x="698" y="855"/>
                    </a:cubicBezTo>
                    <a:cubicBezTo>
                      <a:pt x="508" y="855"/>
                      <a:pt x="381" y="728"/>
                      <a:pt x="381" y="602"/>
                    </a:cubicBezTo>
                    <a:cubicBezTo>
                      <a:pt x="381" y="475"/>
                      <a:pt x="508" y="380"/>
                      <a:pt x="698" y="380"/>
                    </a:cubicBezTo>
                    <a:close/>
                    <a:moveTo>
                      <a:pt x="698" y="0"/>
                    </a:moveTo>
                    <a:cubicBezTo>
                      <a:pt x="318" y="0"/>
                      <a:pt x="1" y="285"/>
                      <a:pt x="1" y="602"/>
                    </a:cubicBezTo>
                    <a:cubicBezTo>
                      <a:pt x="1" y="950"/>
                      <a:pt x="318" y="1235"/>
                      <a:pt x="698" y="1235"/>
                    </a:cubicBezTo>
                    <a:cubicBezTo>
                      <a:pt x="1078" y="1235"/>
                      <a:pt x="1394" y="950"/>
                      <a:pt x="1394" y="602"/>
                    </a:cubicBezTo>
                    <a:cubicBezTo>
                      <a:pt x="1394" y="285"/>
                      <a:pt x="1078" y="0"/>
                      <a:pt x="69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438;p36">
                <a:extLst>
                  <a:ext uri="{FF2B5EF4-FFF2-40B4-BE49-F238E27FC236}">
                    <a16:creationId xmlns:a16="http://schemas.microsoft.com/office/drawing/2014/main" id="{A4B3FEE0-A441-3640-B37A-F00185DFD5C6}"/>
                  </a:ext>
                </a:extLst>
              </p:cNvPr>
              <p:cNvSpPr/>
              <p:nvPr/>
            </p:nvSpPr>
            <p:spPr>
              <a:xfrm>
                <a:off x="6499075" y="2362250"/>
                <a:ext cx="15075" cy="15075"/>
              </a:xfrm>
              <a:custGeom>
                <a:avLst/>
                <a:gdLst/>
                <a:ahLst/>
                <a:cxnLst/>
                <a:rect l="l" t="t" r="r" b="b"/>
                <a:pathLst>
                  <a:path w="603" h="603" extrusionOk="0">
                    <a:moveTo>
                      <a:pt x="318" y="1"/>
                    </a:moveTo>
                    <a:cubicBezTo>
                      <a:pt x="159" y="1"/>
                      <a:pt x="1" y="127"/>
                      <a:pt x="1" y="317"/>
                    </a:cubicBezTo>
                    <a:cubicBezTo>
                      <a:pt x="1" y="476"/>
                      <a:pt x="159" y="602"/>
                      <a:pt x="318" y="602"/>
                    </a:cubicBezTo>
                    <a:cubicBezTo>
                      <a:pt x="476" y="602"/>
                      <a:pt x="603" y="476"/>
                      <a:pt x="603" y="317"/>
                    </a:cubicBezTo>
                    <a:cubicBezTo>
                      <a:pt x="603" y="127"/>
                      <a:pt x="476" y="1"/>
                      <a:pt x="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439;p36">
                <a:extLst>
                  <a:ext uri="{FF2B5EF4-FFF2-40B4-BE49-F238E27FC236}">
                    <a16:creationId xmlns:a16="http://schemas.microsoft.com/office/drawing/2014/main" id="{8259ABB1-97F6-BA64-9D0F-A6D376249CC5}"/>
                  </a:ext>
                </a:extLst>
              </p:cNvPr>
              <p:cNvSpPr/>
              <p:nvPr/>
            </p:nvSpPr>
            <p:spPr>
              <a:xfrm>
                <a:off x="6495125" y="2357500"/>
                <a:ext cx="23775" cy="24575"/>
              </a:xfrm>
              <a:custGeom>
                <a:avLst/>
                <a:gdLst/>
                <a:ahLst/>
                <a:cxnLst/>
                <a:rect l="l" t="t" r="r" b="b"/>
                <a:pathLst>
                  <a:path w="951" h="983" extrusionOk="0">
                    <a:moveTo>
                      <a:pt x="476" y="381"/>
                    </a:moveTo>
                    <a:cubicBezTo>
                      <a:pt x="539" y="381"/>
                      <a:pt x="571" y="444"/>
                      <a:pt x="571" y="507"/>
                    </a:cubicBezTo>
                    <a:cubicBezTo>
                      <a:pt x="571" y="539"/>
                      <a:pt x="539" y="602"/>
                      <a:pt x="476" y="602"/>
                    </a:cubicBezTo>
                    <a:cubicBezTo>
                      <a:pt x="412" y="602"/>
                      <a:pt x="349" y="539"/>
                      <a:pt x="349" y="507"/>
                    </a:cubicBezTo>
                    <a:cubicBezTo>
                      <a:pt x="349" y="444"/>
                      <a:pt x="412" y="381"/>
                      <a:pt x="476" y="381"/>
                    </a:cubicBezTo>
                    <a:close/>
                    <a:moveTo>
                      <a:pt x="476" y="1"/>
                    </a:moveTo>
                    <a:cubicBezTo>
                      <a:pt x="191" y="1"/>
                      <a:pt x="1" y="222"/>
                      <a:pt x="1" y="507"/>
                    </a:cubicBezTo>
                    <a:cubicBezTo>
                      <a:pt x="1" y="761"/>
                      <a:pt x="191" y="982"/>
                      <a:pt x="476" y="982"/>
                    </a:cubicBezTo>
                    <a:cubicBezTo>
                      <a:pt x="729" y="982"/>
                      <a:pt x="951" y="761"/>
                      <a:pt x="951" y="507"/>
                    </a:cubicBezTo>
                    <a:cubicBezTo>
                      <a:pt x="951" y="222"/>
                      <a:pt x="729" y="1"/>
                      <a:pt x="4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440;p36">
                <a:extLst>
                  <a:ext uri="{FF2B5EF4-FFF2-40B4-BE49-F238E27FC236}">
                    <a16:creationId xmlns:a16="http://schemas.microsoft.com/office/drawing/2014/main" id="{C647017C-5980-E5E9-10EA-B58EF93DDD66}"/>
                  </a:ext>
                </a:extLst>
              </p:cNvPr>
              <p:cNvSpPr/>
              <p:nvPr/>
            </p:nvSpPr>
            <p:spPr>
              <a:xfrm>
                <a:off x="6420700" y="2424800"/>
                <a:ext cx="27750" cy="8725"/>
              </a:xfrm>
              <a:custGeom>
                <a:avLst/>
                <a:gdLst/>
                <a:ahLst/>
                <a:cxnLst/>
                <a:rect l="l" t="t" r="r" b="b"/>
                <a:pathLst>
                  <a:path w="1110" h="349" extrusionOk="0">
                    <a:moveTo>
                      <a:pt x="191" y="0"/>
                    </a:moveTo>
                    <a:cubicBezTo>
                      <a:pt x="64" y="0"/>
                      <a:pt x="1" y="64"/>
                      <a:pt x="1" y="190"/>
                    </a:cubicBezTo>
                    <a:cubicBezTo>
                      <a:pt x="1" y="285"/>
                      <a:pt x="64" y="349"/>
                      <a:pt x="191" y="349"/>
                    </a:cubicBezTo>
                    <a:lnTo>
                      <a:pt x="919" y="349"/>
                    </a:lnTo>
                    <a:cubicBezTo>
                      <a:pt x="1046" y="349"/>
                      <a:pt x="1109" y="285"/>
                      <a:pt x="1109" y="190"/>
                    </a:cubicBezTo>
                    <a:cubicBezTo>
                      <a:pt x="1109" y="64"/>
                      <a:pt x="1046" y="0"/>
                      <a:pt x="9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441;p36">
                <a:extLst>
                  <a:ext uri="{FF2B5EF4-FFF2-40B4-BE49-F238E27FC236}">
                    <a16:creationId xmlns:a16="http://schemas.microsoft.com/office/drawing/2014/main" id="{BAFD3CDE-4E00-7BCC-2CF5-249A2FF2D8EB}"/>
                  </a:ext>
                </a:extLst>
              </p:cNvPr>
              <p:cNvSpPr/>
              <p:nvPr/>
            </p:nvSpPr>
            <p:spPr>
              <a:xfrm>
                <a:off x="6424675" y="2435875"/>
                <a:ext cx="19800" cy="9525"/>
              </a:xfrm>
              <a:custGeom>
                <a:avLst/>
                <a:gdLst/>
                <a:ahLst/>
                <a:cxnLst/>
                <a:rect l="l" t="t" r="r" b="b"/>
                <a:pathLst>
                  <a:path w="792" h="381" extrusionOk="0">
                    <a:moveTo>
                      <a:pt x="158" y="1"/>
                    </a:moveTo>
                    <a:cubicBezTo>
                      <a:pt x="63" y="1"/>
                      <a:pt x="0" y="96"/>
                      <a:pt x="0" y="191"/>
                    </a:cubicBezTo>
                    <a:cubicBezTo>
                      <a:pt x="0" y="286"/>
                      <a:pt x="63" y="381"/>
                      <a:pt x="158" y="381"/>
                    </a:cubicBezTo>
                    <a:lnTo>
                      <a:pt x="602" y="381"/>
                    </a:lnTo>
                    <a:cubicBezTo>
                      <a:pt x="728" y="381"/>
                      <a:pt x="792" y="286"/>
                      <a:pt x="792" y="191"/>
                    </a:cubicBezTo>
                    <a:cubicBezTo>
                      <a:pt x="792" y="96"/>
                      <a:pt x="728" y="1"/>
                      <a:pt x="6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442;p36">
                <a:extLst>
                  <a:ext uri="{FF2B5EF4-FFF2-40B4-BE49-F238E27FC236}">
                    <a16:creationId xmlns:a16="http://schemas.microsoft.com/office/drawing/2014/main" id="{3990EB7D-5D1E-7EFB-3896-0A6358CB6399}"/>
                  </a:ext>
                </a:extLst>
              </p:cNvPr>
              <p:cNvSpPr/>
              <p:nvPr/>
            </p:nvSpPr>
            <p:spPr>
              <a:xfrm>
                <a:off x="6403300" y="2340075"/>
                <a:ext cx="63350" cy="79200"/>
              </a:xfrm>
              <a:custGeom>
                <a:avLst/>
                <a:gdLst/>
                <a:ahLst/>
                <a:cxnLst/>
                <a:rect l="l" t="t" r="r" b="b"/>
                <a:pathLst>
                  <a:path w="2534" h="3168" extrusionOk="0">
                    <a:moveTo>
                      <a:pt x="1330" y="1"/>
                    </a:moveTo>
                    <a:cubicBezTo>
                      <a:pt x="633" y="1"/>
                      <a:pt x="32" y="539"/>
                      <a:pt x="0" y="1236"/>
                    </a:cubicBezTo>
                    <a:cubicBezTo>
                      <a:pt x="0" y="1553"/>
                      <a:pt x="95" y="1838"/>
                      <a:pt x="285" y="2059"/>
                    </a:cubicBezTo>
                    <a:cubicBezTo>
                      <a:pt x="317" y="2154"/>
                      <a:pt x="380" y="2218"/>
                      <a:pt x="443" y="2313"/>
                    </a:cubicBezTo>
                    <a:cubicBezTo>
                      <a:pt x="443" y="2313"/>
                      <a:pt x="475" y="2344"/>
                      <a:pt x="475" y="2344"/>
                    </a:cubicBezTo>
                    <a:cubicBezTo>
                      <a:pt x="570" y="2534"/>
                      <a:pt x="633" y="2534"/>
                      <a:pt x="665" y="2724"/>
                    </a:cubicBezTo>
                    <a:cubicBezTo>
                      <a:pt x="697" y="3104"/>
                      <a:pt x="855" y="3168"/>
                      <a:pt x="855" y="3168"/>
                    </a:cubicBezTo>
                    <a:lnTo>
                      <a:pt x="1679" y="3168"/>
                    </a:lnTo>
                    <a:cubicBezTo>
                      <a:pt x="1679" y="3168"/>
                      <a:pt x="1805" y="3104"/>
                      <a:pt x="1869" y="2756"/>
                    </a:cubicBezTo>
                    <a:cubicBezTo>
                      <a:pt x="1900" y="2534"/>
                      <a:pt x="1995" y="2471"/>
                      <a:pt x="2122" y="2281"/>
                    </a:cubicBezTo>
                    <a:cubicBezTo>
                      <a:pt x="2122" y="2249"/>
                      <a:pt x="2122" y="2249"/>
                      <a:pt x="2122" y="2249"/>
                    </a:cubicBezTo>
                    <a:cubicBezTo>
                      <a:pt x="2154" y="2186"/>
                      <a:pt x="2217" y="2123"/>
                      <a:pt x="2249" y="2059"/>
                    </a:cubicBezTo>
                    <a:cubicBezTo>
                      <a:pt x="2439" y="1838"/>
                      <a:pt x="2534" y="1584"/>
                      <a:pt x="2534" y="1268"/>
                    </a:cubicBezTo>
                    <a:cubicBezTo>
                      <a:pt x="2534" y="603"/>
                      <a:pt x="1995" y="33"/>
                      <a:pt x="1330"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443;p36">
                <a:extLst>
                  <a:ext uri="{FF2B5EF4-FFF2-40B4-BE49-F238E27FC236}">
                    <a16:creationId xmlns:a16="http://schemas.microsoft.com/office/drawing/2014/main" id="{92E0C771-8496-2175-BB40-4F78D04D7DBA}"/>
                  </a:ext>
                </a:extLst>
              </p:cNvPr>
              <p:cNvSpPr/>
              <p:nvPr/>
            </p:nvSpPr>
            <p:spPr>
              <a:xfrm>
                <a:off x="6398550" y="2336025"/>
                <a:ext cx="72850" cy="88000"/>
              </a:xfrm>
              <a:custGeom>
                <a:avLst/>
                <a:gdLst/>
                <a:ahLst/>
                <a:cxnLst/>
                <a:rect l="l" t="t" r="r" b="b"/>
                <a:pathLst>
                  <a:path w="2914" h="3520" extrusionOk="0">
                    <a:moveTo>
                      <a:pt x="1488" y="353"/>
                    </a:moveTo>
                    <a:cubicBezTo>
                      <a:pt x="2090" y="385"/>
                      <a:pt x="2534" y="860"/>
                      <a:pt x="2534" y="1430"/>
                    </a:cubicBezTo>
                    <a:cubicBezTo>
                      <a:pt x="2534" y="1683"/>
                      <a:pt x="2439" y="1936"/>
                      <a:pt x="2312" y="2126"/>
                    </a:cubicBezTo>
                    <a:cubicBezTo>
                      <a:pt x="2249" y="2190"/>
                      <a:pt x="2217" y="2253"/>
                      <a:pt x="2154" y="2316"/>
                    </a:cubicBezTo>
                    <a:lnTo>
                      <a:pt x="2154" y="2348"/>
                    </a:lnTo>
                    <a:cubicBezTo>
                      <a:pt x="2122" y="2380"/>
                      <a:pt x="2090" y="2443"/>
                      <a:pt x="2059" y="2475"/>
                    </a:cubicBezTo>
                    <a:cubicBezTo>
                      <a:pt x="1995" y="2570"/>
                      <a:pt x="1932" y="2696"/>
                      <a:pt x="1869" y="2886"/>
                    </a:cubicBezTo>
                    <a:cubicBezTo>
                      <a:pt x="1869" y="3045"/>
                      <a:pt x="1805" y="3108"/>
                      <a:pt x="1805" y="3140"/>
                    </a:cubicBezTo>
                    <a:lnTo>
                      <a:pt x="1108" y="3140"/>
                    </a:lnTo>
                    <a:cubicBezTo>
                      <a:pt x="1077" y="3108"/>
                      <a:pt x="1045" y="3045"/>
                      <a:pt x="1013" y="2855"/>
                    </a:cubicBezTo>
                    <a:cubicBezTo>
                      <a:pt x="1013" y="2696"/>
                      <a:pt x="950" y="2601"/>
                      <a:pt x="887" y="2538"/>
                    </a:cubicBezTo>
                    <a:cubicBezTo>
                      <a:pt x="855" y="2506"/>
                      <a:pt x="855" y="2475"/>
                      <a:pt x="823" y="2411"/>
                    </a:cubicBezTo>
                    <a:lnTo>
                      <a:pt x="792" y="2380"/>
                    </a:lnTo>
                    <a:cubicBezTo>
                      <a:pt x="728" y="2285"/>
                      <a:pt x="665" y="2190"/>
                      <a:pt x="602" y="2126"/>
                    </a:cubicBezTo>
                    <a:cubicBezTo>
                      <a:pt x="443" y="1905"/>
                      <a:pt x="380" y="1683"/>
                      <a:pt x="380" y="1398"/>
                    </a:cubicBezTo>
                    <a:cubicBezTo>
                      <a:pt x="380" y="1113"/>
                      <a:pt x="507" y="860"/>
                      <a:pt x="728" y="670"/>
                    </a:cubicBezTo>
                    <a:cubicBezTo>
                      <a:pt x="950" y="448"/>
                      <a:pt x="1203" y="353"/>
                      <a:pt x="1488" y="353"/>
                    </a:cubicBezTo>
                    <a:close/>
                    <a:moveTo>
                      <a:pt x="1416" y="1"/>
                    </a:moveTo>
                    <a:cubicBezTo>
                      <a:pt x="1050" y="1"/>
                      <a:pt x="736" y="153"/>
                      <a:pt x="475" y="385"/>
                    </a:cubicBezTo>
                    <a:cubicBezTo>
                      <a:pt x="190" y="670"/>
                      <a:pt x="32" y="1018"/>
                      <a:pt x="0" y="1398"/>
                    </a:cubicBezTo>
                    <a:cubicBezTo>
                      <a:pt x="0" y="1746"/>
                      <a:pt x="95" y="2095"/>
                      <a:pt x="317" y="2348"/>
                    </a:cubicBezTo>
                    <a:cubicBezTo>
                      <a:pt x="380" y="2411"/>
                      <a:pt x="412" y="2506"/>
                      <a:pt x="475" y="2570"/>
                    </a:cubicBezTo>
                    <a:lnTo>
                      <a:pt x="507" y="2601"/>
                    </a:lnTo>
                    <a:cubicBezTo>
                      <a:pt x="538" y="2665"/>
                      <a:pt x="570" y="2696"/>
                      <a:pt x="570" y="2760"/>
                    </a:cubicBezTo>
                    <a:cubicBezTo>
                      <a:pt x="633" y="2823"/>
                      <a:pt x="633" y="2823"/>
                      <a:pt x="665" y="2918"/>
                    </a:cubicBezTo>
                    <a:cubicBezTo>
                      <a:pt x="728" y="3361"/>
                      <a:pt x="918" y="3488"/>
                      <a:pt x="982" y="3520"/>
                    </a:cubicBezTo>
                    <a:lnTo>
                      <a:pt x="1932" y="3520"/>
                    </a:lnTo>
                    <a:cubicBezTo>
                      <a:pt x="1995" y="3488"/>
                      <a:pt x="2185" y="3361"/>
                      <a:pt x="2249" y="2950"/>
                    </a:cubicBezTo>
                    <a:cubicBezTo>
                      <a:pt x="2280" y="2823"/>
                      <a:pt x="2312" y="2760"/>
                      <a:pt x="2375" y="2665"/>
                    </a:cubicBezTo>
                    <a:cubicBezTo>
                      <a:pt x="2407" y="2633"/>
                      <a:pt x="2439" y="2601"/>
                      <a:pt x="2470" y="2538"/>
                    </a:cubicBezTo>
                    <a:lnTo>
                      <a:pt x="2470" y="2506"/>
                    </a:lnTo>
                    <a:cubicBezTo>
                      <a:pt x="2502" y="2443"/>
                      <a:pt x="2534" y="2380"/>
                      <a:pt x="2597" y="2348"/>
                    </a:cubicBezTo>
                    <a:cubicBezTo>
                      <a:pt x="2787" y="2095"/>
                      <a:pt x="2914" y="1778"/>
                      <a:pt x="2914" y="1430"/>
                    </a:cubicBezTo>
                    <a:cubicBezTo>
                      <a:pt x="2914" y="670"/>
                      <a:pt x="2280" y="36"/>
                      <a:pt x="1520" y="5"/>
                    </a:cubicBezTo>
                    <a:cubicBezTo>
                      <a:pt x="1485" y="2"/>
                      <a:pt x="1450" y="1"/>
                      <a:pt x="14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444;p36">
                <a:extLst>
                  <a:ext uri="{FF2B5EF4-FFF2-40B4-BE49-F238E27FC236}">
                    <a16:creationId xmlns:a16="http://schemas.microsoft.com/office/drawing/2014/main" id="{AE739752-B19C-2057-4425-E16DCD3C75C2}"/>
                  </a:ext>
                </a:extLst>
              </p:cNvPr>
              <p:cNvSpPr/>
              <p:nvPr/>
            </p:nvSpPr>
            <p:spPr>
              <a:xfrm>
                <a:off x="6437325" y="2378075"/>
                <a:ext cx="10325" cy="41200"/>
              </a:xfrm>
              <a:custGeom>
                <a:avLst/>
                <a:gdLst/>
                <a:ahLst/>
                <a:cxnLst/>
                <a:rect l="l" t="t" r="r" b="b"/>
                <a:pathLst>
                  <a:path w="413" h="1648" extrusionOk="0">
                    <a:moveTo>
                      <a:pt x="413" y="1"/>
                    </a:moveTo>
                    <a:lnTo>
                      <a:pt x="191" y="318"/>
                    </a:lnTo>
                    <a:cubicBezTo>
                      <a:pt x="191" y="318"/>
                      <a:pt x="191" y="349"/>
                      <a:pt x="191" y="381"/>
                    </a:cubicBezTo>
                    <a:lnTo>
                      <a:pt x="1" y="1648"/>
                    </a:lnTo>
                    <a:lnTo>
                      <a:pt x="4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445;p36">
                <a:extLst>
                  <a:ext uri="{FF2B5EF4-FFF2-40B4-BE49-F238E27FC236}">
                    <a16:creationId xmlns:a16="http://schemas.microsoft.com/office/drawing/2014/main" id="{54BB4B07-CFDF-5107-5525-09870A430FD3}"/>
                  </a:ext>
                </a:extLst>
              </p:cNvPr>
              <p:cNvSpPr/>
              <p:nvPr/>
            </p:nvSpPr>
            <p:spPr>
              <a:xfrm>
                <a:off x="6432575" y="2373650"/>
                <a:ext cx="19825" cy="50375"/>
              </a:xfrm>
              <a:custGeom>
                <a:avLst/>
                <a:gdLst/>
                <a:ahLst/>
                <a:cxnLst/>
                <a:rect l="l" t="t" r="r" b="b"/>
                <a:pathLst>
                  <a:path w="793" h="2015" extrusionOk="0">
                    <a:moveTo>
                      <a:pt x="587" y="1"/>
                    </a:moveTo>
                    <a:cubicBezTo>
                      <a:pt x="523" y="1"/>
                      <a:pt x="464" y="23"/>
                      <a:pt x="444" y="83"/>
                    </a:cubicBezTo>
                    <a:lnTo>
                      <a:pt x="254" y="400"/>
                    </a:lnTo>
                    <a:cubicBezTo>
                      <a:pt x="222" y="431"/>
                      <a:pt x="191" y="495"/>
                      <a:pt x="191" y="526"/>
                    </a:cubicBezTo>
                    <a:lnTo>
                      <a:pt x="32" y="1793"/>
                    </a:lnTo>
                    <a:cubicBezTo>
                      <a:pt x="1" y="1920"/>
                      <a:pt x="64" y="2015"/>
                      <a:pt x="191" y="2015"/>
                    </a:cubicBezTo>
                    <a:cubicBezTo>
                      <a:pt x="286" y="2015"/>
                      <a:pt x="381" y="1951"/>
                      <a:pt x="381" y="1856"/>
                    </a:cubicBezTo>
                    <a:lnTo>
                      <a:pt x="571" y="590"/>
                    </a:lnTo>
                    <a:lnTo>
                      <a:pt x="761" y="305"/>
                    </a:lnTo>
                    <a:cubicBezTo>
                      <a:pt x="793" y="210"/>
                      <a:pt x="793" y="83"/>
                      <a:pt x="698" y="20"/>
                    </a:cubicBezTo>
                    <a:cubicBezTo>
                      <a:pt x="663" y="8"/>
                      <a:pt x="624" y="1"/>
                      <a:pt x="58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446;p36">
                <a:extLst>
                  <a:ext uri="{FF2B5EF4-FFF2-40B4-BE49-F238E27FC236}">
                    <a16:creationId xmlns:a16="http://schemas.microsoft.com/office/drawing/2014/main" id="{1BE48275-BBE3-0CE1-A6A9-0E11C2B5D319}"/>
                  </a:ext>
                </a:extLst>
              </p:cNvPr>
              <p:cNvSpPr/>
              <p:nvPr/>
            </p:nvSpPr>
            <p:spPr>
              <a:xfrm>
                <a:off x="6422300" y="2378075"/>
                <a:ext cx="9525" cy="41200"/>
              </a:xfrm>
              <a:custGeom>
                <a:avLst/>
                <a:gdLst/>
                <a:ahLst/>
                <a:cxnLst/>
                <a:rect l="l" t="t" r="r" b="b"/>
                <a:pathLst>
                  <a:path w="381" h="1648" extrusionOk="0">
                    <a:moveTo>
                      <a:pt x="0" y="1"/>
                    </a:moveTo>
                    <a:lnTo>
                      <a:pt x="380" y="1648"/>
                    </a:lnTo>
                    <a:lnTo>
                      <a:pt x="222" y="381"/>
                    </a:lnTo>
                    <a:cubicBezTo>
                      <a:pt x="222" y="349"/>
                      <a:pt x="222" y="318"/>
                      <a:pt x="190" y="318"/>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447;p36">
                <a:extLst>
                  <a:ext uri="{FF2B5EF4-FFF2-40B4-BE49-F238E27FC236}">
                    <a16:creationId xmlns:a16="http://schemas.microsoft.com/office/drawing/2014/main" id="{43C88028-D4EB-8F25-FCFA-4D07BFE14DF1}"/>
                  </a:ext>
                </a:extLst>
              </p:cNvPr>
              <p:cNvSpPr/>
              <p:nvPr/>
            </p:nvSpPr>
            <p:spPr>
              <a:xfrm>
                <a:off x="6416750" y="2373650"/>
                <a:ext cx="19825" cy="50375"/>
              </a:xfrm>
              <a:custGeom>
                <a:avLst/>
                <a:gdLst/>
                <a:ahLst/>
                <a:cxnLst/>
                <a:rect l="l" t="t" r="r" b="b"/>
                <a:pathLst>
                  <a:path w="793" h="2015" extrusionOk="0">
                    <a:moveTo>
                      <a:pt x="230" y="1"/>
                    </a:moveTo>
                    <a:cubicBezTo>
                      <a:pt x="197" y="1"/>
                      <a:pt x="162" y="8"/>
                      <a:pt x="127" y="20"/>
                    </a:cubicBezTo>
                    <a:cubicBezTo>
                      <a:pt x="32" y="83"/>
                      <a:pt x="0" y="210"/>
                      <a:pt x="64" y="273"/>
                    </a:cubicBezTo>
                    <a:lnTo>
                      <a:pt x="254" y="590"/>
                    </a:lnTo>
                    <a:lnTo>
                      <a:pt x="444" y="1856"/>
                    </a:lnTo>
                    <a:cubicBezTo>
                      <a:pt x="444" y="1951"/>
                      <a:pt x="539" y="2015"/>
                      <a:pt x="602" y="2015"/>
                    </a:cubicBezTo>
                    <a:lnTo>
                      <a:pt x="634" y="2015"/>
                    </a:lnTo>
                    <a:cubicBezTo>
                      <a:pt x="729" y="1983"/>
                      <a:pt x="792" y="1920"/>
                      <a:pt x="792" y="1793"/>
                    </a:cubicBezTo>
                    <a:lnTo>
                      <a:pt x="634" y="526"/>
                    </a:lnTo>
                    <a:cubicBezTo>
                      <a:pt x="602" y="463"/>
                      <a:pt x="602" y="431"/>
                      <a:pt x="570" y="400"/>
                    </a:cubicBezTo>
                    <a:lnTo>
                      <a:pt x="380" y="83"/>
                    </a:lnTo>
                    <a:cubicBezTo>
                      <a:pt x="340" y="23"/>
                      <a:pt x="287" y="1"/>
                      <a:pt x="23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448;p36">
                <a:extLst>
                  <a:ext uri="{FF2B5EF4-FFF2-40B4-BE49-F238E27FC236}">
                    <a16:creationId xmlns:a16="http://schemas.microsoft.com/office/drawing/2014/main" id="{A7E0A6E9-E4AD-20AD-EAFF-0845F516F98F}"/>
                  </a:ext>
                </a:extLst>
              </p:cNvPr>
              <p:cNvSpPr/>
              <p:nvPr/>
            </p:nvSpPr>
            <p:spPr>
              <a:xfrm>
                <a:off x="6387450" y="2344050"/>
                <a:ext cx="10325" cy="4775"/>
              </a:xfrm>
              <a:custGeom>
                <a:avLst/>
                <a:gdLst/>
                <a:ahLst/>
                <a:cxnLst/>
                <a:rect l="l" t="t" r="r" b="b"/>
                <a:pathLst>
                  <a:path w="413" h="191" extrusionOk="0">
                    <a:moveTo>
                      <a:pt x="412" y="19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449;p36">
                <a:extLst>
                  <a:ext uri="{FF2B5EF4-FFF2-40B4-BE49-F238E27FC236}">
                    <a16:creationId xmlns:a16="http://schemas.microsoft.com/office/drawing/2014/main" id="{922486E2-6D52-9A7D-1579-6C4C53210991}"/>
                  </a:ext>
                </a:extLst>
              </p:cNvPr>
              <p:cNvSpPr/>
              <p:nvPr/>
            </p:nvSpPr>
            <p:spPr>
              <a:xfrm>
                <a:off x="6381900" y="2339450"/>
                <a:ext cx="20625" cy="14125"/>
              </a:xfrm>
              <a:custGeom>
                <a:avLst/>
                <a:gdLst/>
                <a:ahLst/>
                <a:cxnLst/>
                <a:rect l="l" t="t" r="r" b="b"/>
                <a:pathLst>
                  <a:path w="825" h="565" extrusionOk="0">
                    <a:moveTo>
                      <a:pt x="208" y="0"/>
                    </a:moveTo>
                    <a:cubicBezTo>
                      <a:pt x="143" y="0"/>
                      <a:pt x="87" y="52"/>
                      <a:pt x="64" y="121"/>
                    </a:cubicBezTo>
                    <a:cubicBezTo>
                      <a:pt x="1" y="216"/>
                      <a:pt x="33" y="311"/>
                      <a:pt x="128" y="374"/>
                    </a:cubicBezTo>
                    <a:lnTo>
                      <a:pt x="539" y="533"/>
                    </a:lnTo>
                    <a:cubicBezTo>
                      <a:pt x="571" y="564"/>
                      <a:pt x="603" y="564"/>
                      <a:pt x="634" y="564"/>
                    </a:cubicBezTo>
                    <a:cubicBezTo>
                      <a:pt x="698" y="564"/>
                      <a:pt x="761" y="533"/>
                      <a:pt x="793" y="469"/>
                    </a:cubicBezTo>
                    <a:cubicBezTo>
                      <a:pt x="824" y="374"/>
                      <a:pt x="793" y="248"/>
                      <a:pt x="698" y="216"/>
                    </a:cubicBezTo>
                    <a:lnTo>
                      <a:pt x="286" y="26"/>
                    </a:lnTo>
                    <a:cubicBezTo>
                      <a:pt x="259" y="8"/>
                      <a:pt x="233" y="0"/>
                      <a:pt x="20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450;p36">
                <a:extLst>
                  <a:ext uri="{FF2B5EF4-FFF2-40B4-BE49-F238E27FC236}">
                    <a16:creationId xmlns:a16="http://schemas.microsoft.com/office/drawing/2014/main" id="{E2005A30-1B8D-933E-61B2-9039AD64413A}"/>
                  </a:ext>
                </a:extLst>
              </p:cNvPr>
              <p:cNvSpPr/>
              <p:nvPr/>
            </p:nvSpPr>
            <p:spPr>
              <a:xfrm>
                <a:off x="6381125" y="2363825"/>
                <a:ext cx="15850" cy="9525"/>
              </a:xfrm>
              <a:custGeom>
                <a:avLst/>
                <a:gdLst/>
                <a:ahLst/>
                <a:cxnLst/>
                <a:rect l="l" t="t" r="r" b="b"/>
                <a:pathLst>
                  <a:path w="634" h="381" extrusionOk="0">
                    <a:moveTo>
                      <a:pt x="190" y="1"/>
                    </a:moveTo>
                    <a:cubicBezTo>
                      <a:pt x="64" y="1"/>
                      <a:pt x="0" y="96"/>
                      <a:pt x="0" y="191"/>
                    </a:cubicBezTo>
                    <a:cubicBezTo>
                      <a:pt x="0" y="286"/>
                      <a:pt x="64" y="381"/>
                      <a:pt x="190" y="381"/>
                    </a:cubicBezTo>
                    <a:lnTo>
                      <a:pt x="444" y="381"/>
                    </a:lnTo>
                    <a:cubicBezTo>
                      <a:pt x="539" y="381"/>
                      <a:pt x="634" y="286"/>
                      <a:pt x="634" y="191"/>
                    </a:cubicBezTo>
                    <a:cubicBezTo>
                      <a:pt x="634" y="96"/>
                      <a:pt x="539" y="1"/>
                      <a:pt x="44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451;p36">
                <a:extLst>
                  <a:ext uri="{FF2B5EF4-FFF2-40B4-BE49-F238E27FC236}">
                    <a16:creationId xmlns:a16="http://schemas.microsoft.com/office/drawing/2014/main" id="{D0DEBA48-79F5-1619-517F-723307343858}"/>
                  </a:ext>
                </a:extLst>
              </p:cNvPr>
              <p:cNvSpPr/>
              <p:nvPr/>
            </p:nvSpPr>
            <p:spPr>
              <a:xfrm>
                <a:off x="6407250" y="2329000"/>
                <a:ext cx="3975" cy="5575"/>
              </a:xfrm>
              <a:custGeom>
                <a:avLst/>
                <a:gdLst/>
                <a:ahLst/>
                <a:cxnLst/>
                <a:rect l="l" t="t" r="r" b="b"/>
                <a:pathLst>
                  <a:path w="159" h="223" extrusionOk="0">
                    <a:moveTo>
                      <a:pt x="159" y="222"/>
                    </a:move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452;p36">
                <a:extLst>
                  <a:ext uri="{FF2B5EF4-FFF2-40B4-BE49-F238E27FC236}">
                    <a16:creationId xmlns:a16="http://schemas.microsoft.com/office/drawing/2014/main" id="{54006CE3-7944-1BC7-97E0-1DF41411B34D}"/>
                  </a:ext>
                </a:extLst>
              </p:cNvPr>
              <p:cNvSpPr/>
              <p:nvPr/>
            </p:nvSpPr>
            <p:spPr>
              <a:xfrm>
                <a:off x="6402500" y="2324175"/>
                <a:ext cx="14275" cy="14350"/>
              </a:xfrm>
              <a:custGeom>
                <a:avLst/>
                <a:gdLst/>
                <a:ahLst/>
                <a:cxnLst/>
                <a:rect l="l" t="t" r="r" b="b"/>
                <a:pathLst>
                  <a:path w="571" h="574" extrusionOk="0">
                    <a:moveTo>
                      <a:pt x="202" y="1"/>
                    </a:moveTo>
                    <a:cubicBezTo>
                      <a:pt x="168" y="1"/>
                      <a:pt x="132" y="11"/>
                      <a:pt x="95" y="35"/>
                    </a:cubicBezTo>
                    <a:cubicBezTo>
                      <a:pt x="0" y="67"/>
                      <a:pt x="0" y="194"/>
                      <a:pt x="32" y="289"/>
                    </a:cubicBezTo>
                    <a:lnTo>
                      <a:pt x="190" y="510"/>
                    </a:lnTo>
                    <a:cubicBezTo>
                      <a:pt x="222" y="574"/>
                      <a:pt x="285" y="574"/>
                      <a:pt x="349" y="574"/>
                    </a:cubicBezTo>
                    <a:cubicBezTo>
                      <a:pt x="380" y="574"/>
                      <a:pt x="412" y="574"/>
                      <a:pt x="444" y="542"/>
                    </a:cubicBezTo>
                    <a:cubicBezTo>
                      <a:pt x="539" y="510"/>
                      <a:pt x="570" y="384"/>
                      <a:pt x="507" y="289"/>
                    </a:cubicBezTo>
                    <a:lnTo>
                      <a:pt x="349" y="67"/>
                    </a:lnTo>
                    <a:cubicBezTo>
                      <a:pt x="310" y="28"/>
                      <a:pt x="258" y="1"/>
                      <a:pt x="2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453;p36">
                <a:extLst>
                  <a:ext uri="{FF2B5EF4-FFF2-40B4-BE49-F238E27FC236}">
                    <a16:creationId xmlns:a16="http://schemas.microsoft.com/office/drawing/2014/main" id="{CC9BB093-88DF-666B-4176-EF4A58D21516}"/>
                  </a:ext>
                </a:extLst>
              </p:cNvPr>
              <p:cNvSpPr/>
              <p:nvPr/>
            </p:nvSpPr>
            <p:spPr>
              <a:xfrm>
                <a:off x="6472175" y="2344050"/>
                <a:ext cx="10300" cy="4775"/>
              </a:xfrm>
              <a:custGeom>
                <a:avLst/>
                <a:gdLst/>
                <a:ahLst/>
                <a:cxnLst/>
                <a:rect l="l" t="t" r="r" b="b"/>
                <a:pathLst>
                  <a:path w="412" h="191" extrusionOk="0">
                    <a:moveTo>
                      <a:pt x="0" y="190"/>
                    </a:moveTo>
                    <a:lnTo>
                      <a:pt x="4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454;p36">
                <a:extLst>
                  <a:ext uri="{FF2B5EF4-FFF2-40B4-BE49-F238E27FC236}">
                    <a16:creationId xmlns:a16="http://schemas.microsoft.com/office/drawing/2014/main" id="{60164310-C564-6316-A1A8-0E3E34765182}"/>
                  </a:ext>
                </a:extLst>
              </p:cNvPr>
              <p:cNvSpPr/>
              <p:nvPr/>
            </p:nvSpPr>
            <p:spPr>
              <a:xfrm>
                <a:off x="6467425" y="2339450"/>
                <a:ext cx="20600" cy="14125"/>
              </a:xfrm>
              <a:custGeom>
                <a:avLst/>
                <a:gdLst/>
                <a:ahLst/>
                <a:cxnLst/>
                <a:rect l="l" t="t" r="r" b="b"/>
                <a:pathLst>
                  <a:path w="824" h="565" extrusionOk="0">
                    <a:moveTo>
                      <a:pt x="603" y="0"/>
                    </a:moveTo>
                    <a:cubicBezTo>
                      <a:pt x="579" y="0"/>
                      <a:pt x="556" y="8"/>
                      <a:pt x="539" y="26"/>
                    </a:cubicBezTo>
                    <a:lnTo>
                      <a:pt x="127" y="216"/>
                    </a:lnTo>
                    <a:cubicBezTo>
                      <a:pt x="32" y="248"/>
                      <a:pt x="0" y="374"/>
                      <a:pt x="32" y="469"/>
                    </a:cubicBezTo>
                    <a:cubicBezTo>
                      <a:pt x="64" y="533"/>
                      <a:pt x="127" y="564"/>
                      <a:pt x="190" y="564"/>
                    </a:cubicBezTo>
                    <a:cubicBezTo>
                      <a:pt x="222" y="564"/>
                      <a:pt x="254" y="564"/>
                      <a:pt x="285" y="533"/>
                    </a:cubicBezTo>
                    <a:lnTo>
                      <a:pt x="697" y="374"/>
                    </a:lnTo>
                    <a:cubicBezTo>
                      <a:pt x="792" y="311"/>
                      <a:pt x="824" y="184"/>
                      <a:pt x="760" y="121"/>
                    </a:cubicBezTo>
                    <a:cubicBezTo>
                      <a:pt x="737" y="52"/>
                      <a:pt x="665" y="0"/>
                      <a:pt x="60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455;p36">
                <a:extLst>
                  <a:ext uri="{FF2B5EF4-FFF2-40B4-BE49-F238E27FC236}">
                    <a16:creationId xmlns:a16="http://schemas.microsoft.com/office/drawing/2014/main" id="{95EA60EC-39CF-472B-80E2-AB5E84CE9601}"/>
                  </a:ext>
                </a:extLst>
              </p:cNvPr>
              <p:cNvSpPr/>
              <p:nvPr/>
            </p:nvSpPr>
            <p:spPr>
              <a:xfrm>
                <a:off x="6472950" y="2363825"/>
                <a:ext cx="15875" cy="9525"/>
              </a:xfrm>
              <a:custGeom>
                <a:avLst/>
                <a:gdLst/>
                <a:ahLst/>
                <a:cxnLst/>
                <a:rect l="l" t="t" r="r" b="b"/>
                <a:pathLst>
                  <a:path w="635" h="381" extrusionOk="0">
                    <a:moveTo>
                      <a:pt x="191" y="1"/>
                    </a:moveTo>
                    <a:cubicBezTo>
                      <a:pt x="96" y="1"/>
                      <a:pt x="1" y="96"/>
                      <a:pt x="1" y="191"/>
                    </a:cubicBezTo>
                    <a:cubicBezTo>
                      <a:pt x="1" y="286"/>
                      <a:pt x="96" y="381"/>
                      <a:pt x="191" y="381"/>
                    </a:cubicBezTo>
                    <a:lnTo>
                      <a:pt x="444" y="381"/>
                    </a:lnTo>
                    <a:cubicBezTo>
                      <a:pt x="571" y="381"/>
                      <a:pt x="634" y="286"/>
                      <a:pt x="634" y="191"/>
                    </a:cubicBezTo>
                    <a:cubicBezTo>
                      <a:pt x="634" y="96"/>
                      <a:pt x="571" y="1"/>
                      <a:pt x="44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456;p36">
                <a:extLst>
                  <a:ext uri="{FF2B5EF4-FFF2-40B4-BE49-F238E27FC236}">
                    <a16:creationId xmlns:a16="http://schemas.microsoft.com/office/drawing/2014/main" id="{526FF6C0-8048-D573-D3A1-1929428CF750}"/>
                  </a:ext>
                </a:extLst>
              </p:cNvPr>
              <p:cNvSpPr/>
              <p:nvPr/>
            </p:nvSpPr>
            <p:spPr>
              <a:xfrm>
                <a:off x="6458700" y="2329000"/>
                <a:ext cx="4000" cy="5575"/>
              </a:xfrm>
              <a:custGeom>
                <a:avLst/>
                <a:gdLst/>
                <a:ahLst/>
                <a:cxnLst/>
                <a:rect l="l" t="t" r="r" b="b"/>
                <a:pathLst>
                  <a:path w="160" h="223" extrusionOk="0">
                    <a:moveTo>
                      <a:pt x="1" y="222"/>
                    </a:moveTo>
                    <a:lnTo>
                      <a:pt x="1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457;p36">
                <a:extLst>
                  <a:ext uri="{FF2B5EF4-FFF2-40B4-BE49-F238E27FC236}">
                    <a16:creationId xmlns:a16="http://schemas.microsoft.com/office/drawing/2014/main" id="{D712F08D-BEBF-60AF-F0A8-FC0FAB1CDA62}"/>
                  </a:ext>
                </a:extLst>
              </p:cNvPr>
              <p:cNvSpPr/>
              <p:nvPr/>
            </p:nvSpPr>
            <p:spPr>
              <a:xfrm>
                <a:off x="6453175" y="2324175"/>
                <a:ext cx="14275" cy="14350"/>
              </a:xfrm>
              <a:custGeom>
                <a:avLst/>
                <a:gdLst/>
                <a:ahLst/>
                <a:cxnLst/>
                <a:rect l="l" t="t" r="r" b="b"/>
                <a:pathLst>
                  <a:path w="571" h="574" extrusionOk="0">
                    <a:moveTo>
                      <a:pt x="368" y="1"/>
                    </a:moveTo>
                    <a:cubicBezTo>
                      <a:pt x="312" y="1"/>
                      <a:pt x="261" y="28"/>
                      <a:pt x="222" y="67"/>
                    </a:cubicBezTo>
                    <a:lnTo>
                      <a:pt x="64" y="289"/>
                    </a:lnTo>
                    <a:cubicBezTo>
                      <a:pt x="0" y="384"/>
                      <a:pt x="32" y="510"/>
                      <a:pt x="127" y="542"/>
                    </a:cubicBezTo>
                    <a:cubicBezTo>
                      <a:pt x="159" y="574"/>
                      <a:pt x="190" y="574"/>
                      <a:pt x="222" y="574"/>
                    </a:cubicBezTo>
                    <a:cubicBezTo>
                      <a:pt x="285" y="574"/>
                      <a:pt x="349" y="574"/>
                      <a:pt x="380" y="510"/>
                    </a:cubicBezTo>
                    <a:lnTo>
                      <a:pt x="507" y="289"/>
                    </a:lnTo>
                    <a:cubicBezTo>
                      <a:pt x="570" y="194"/>
                      <a:pt x="570" y="99"/>
                      <a:pt x="475" y="35"/>
                    </a:cubicBezTo>
                    <a:cubicBezTo>
                      <a:pt x="439" y="11"/>
                      <a:pt x="403" y="1"/>
                      <a:pt x="3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458;p36">
                <a:extLst>
                  <a:ext uri="{FF2B5EF4-FFF2-40B4-BE49-F238E27FC236}">
                    <a16:creationId xmlns:a16="http://schemas.microsoft.com/office/drawing/2014/main" id="{0459C5AC-EBD2-9F8D-5198-1605B2D1924A}"/>
                  </a:ext>
                </a:extLst>
              </p:cNvPr>
              <p:cNvSpPr/>
              <p:nvPr/>
            </p:nvSpPr>
            <p:spPr>
              <a:xfrm>
                <a:off x="6429425" y="2317925"/>
                <a:ext cx="9525" cy="15050"/>
              </a:xfrm>
              <a:custGeom>
                <a:avLst/>
                <a:gdLst/>
                <a:ahLst/>
                <a:cxnLst/>
                <a:rect l="l" t="t" r="r" b="b"/>
                <a:pathLst>
                  <a:path w="381" h="602" extrusionOk="0">
                    <a:moveTo>
                      <a:pt x="190" y="0"/>
                    </a:moveTo>
                    <a:cubicBezTo>
                      <a:pt x="95" y="0"/>
                      <a:pt x="0" y="95"/>
                      <a:pt x="0" y="190"/>
                    </a:cubicBezTo>
                    <a:lnTo>
                      <a:pt x="0" y="412"/>
                    </a:lnTo>
                    <a:cubicBezTo>
                      <a:pt x="0" y="539"/>
                      <a:pt x="95" y="602"/>
                      <a:pt x="190" y="602"/>
                    </a:cubicBezTo>
                    <a:cubicBezTo>
                      <a:pt x="285" y="602"/>
                      <a:pt x="380" y="539"/>
                      <a:pt x="380" y="41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459;p36">
                <a:extLst>
                  <a:ext uri="{FF2B5EF4-FFF2-40B4-BE49-F238E27FC236}">
                    <a16:creationId xmlns:a16="http://schemas.microsoft.com/office/drawing/2014/main" id="{832D9B82-84A6-DCD4-1BC0-7FFBD9879766}"/>
                  </a:ext>
                </a:extLst>
              </p:cNvPr>
              <p:cNvSpPr/>
              <p:nvPr/>
            </p:nvSpPr>
            <p:spPr>
              <a:xfrm>
                <a:off x="6460300" y="2412125"/>
                <a:ext cx="170250" cy="88700"/>
              </a:xfrm>
              <a:custGeom>
                <a:avLst/>
                <a:gdLst/>
                <a:ahLst/>
                <a:cxnLst/>
                <a:rect l="l" t="t" r="r" b="b"/>
                <a:pathLst>
                  <a:path w="6810" h="3548" extrusionOk="0">
                    <a:moveTo>
                      <a:pt x="1552" y="1"/>
                    </a:moveTo>
                    <a:cubicBezTo>
                      <a:pt x="697" y="1"/>
                      <a:pt x="0" y="792"/>
                      <a:pt x="0" y="1774"/>
                    </a:cubicBezTo>
                    <a:cubicBezTo>
                      <a:pt x="0" y="2756"/>
                      <a:pt x="697" y="3548"/>
                      <a:pt x="1552" y="3548"/>
                    </a:cubicBezTo>
                    <a:lnTo>
                      <a:pt x="5257" y="3548"/>
                    </a:lnTo>
                    <a:cubicBezTo>
                      <a:pt x="6112" y="3548"/>
                      <a:pt x="6809" y="2756"/>
                      <a:pt x="6809" y="1774"/>
                    </a:cubicBezTo>
                    <a:cubicBezTo>
                      <a:pt x="6809" y="792"/>
                      <a:pt x="6112" y="1"/>
                      <a:pt x="52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460;p36">
                <a:extLst>
                  <a:ext uri="{FF2B5EF4-FFF2-40B4-BE49-F238E27FC236}">
                    <a16:creationId xmlns:a16="http://schemas.microsoft.com/office/drawing/2014/main" id="{6C498B78-DF1B-8BA7-1B8E-FA9F7D410B84}"/>
                  </a:ext>
                </a:extLst>
              </p:cNvPr>
              <p:cNvSpPr/>
              <p:nvPr/>
            </p:nvSpPr>
            <p:spPr>
              <a:xfrm>
                <a:off x="6455550" y="2407375"/>
                <a:ext cx="179750" cy="98200"/>
              </a:xfrm>
              <a:custGeom>
                <a:avLst/>
                <a:gdLst/>
                <a:ahLst/>
                <a:cxnLst/>
                <a:rect l="l" t="t" r="r" b="b"/>
                <a:pathLst>
                  <a:path w="7190" h="3928" extrusionOk="0">
                    <a:moveTo>
                      <a:pt x="5447" y="381"/>
                    </a:moveTo>
                    <a:cubicBezTo>
                      <a:pt x="6207" y="381"/>
                      <a:pt x="6809" y="1077"/>
                      <a:pt x="6809" y="1964"/>
                    </a:cubicBezTo>
                    <a:cubicBezTo>
                      <a:pt x="6809" y="2851"/>
                      <a:pt x="6207" y="3548"/>
                      <a:pt x="5447" y="3548"/>
                    </a:cubicBezTo>
                    <a:lnTo>
                      <a:pt x="1742" y="3548"/>
                    </a:lnTo>
                    <a:cubicBezTo>
                      <a:pt x="982" y="3548"/>
                      <a:pt x="380" y="2851"/>
                      <a:pt x="380" y="1964"/>
                    </a:cubicBezTo>
                    <a:cubicBezTo>
                      <a:pt x="380" y="1077"/>
                      <a:pt x="982" y="381"/>
                      <a:pt x="1742" y="381"/>
                    </a:cubicBezTo>
                    <a:close/>
                    <a:moveTo>
                      <a:pt x="1742" y="1"/>
                    </a:moveTo>
                    <a:cubicBezTo>
                      <a:pt x="792" y="1"/>
                      <a:pt x="0" y="887"/>
                      <a:pt x="0" y="1964"/>
                    </a:cubicBezTo>
                    <a:cubicBezTo>
                      <a:pt x="0" y="3041"/>
                      <a:pt x="792" y="3928"/>
                      <a:pt x="1742" y="3928"/>
                    </a:cubicBezTo>
                    <a:lnTo>
                      <a:pt x="5447" y="3928"/>
                    </a:lnTo>
                    <a:cubicBezTo>
                      <a:pt x="6397" y="3928"/>
                      <a:pt x="7189" y="3041"/>
                      <a:pt x="7189" y="1964"/>
                    </a:cubicBezTo>
                    <a:cubicBezTo>
                      <a:pt x="7189" y="887"/>
                      <a:pt x="6397" y="1"/>
                      <a:pt x="54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461;p36">
                <a:extLst>
                  <a:ext uri="{FF2B5EF4-FFF2-40B4-BE49-F238E27FC236}">
                    <a16:creationId xmlns:a16="http://schemas.microsoft.com/office/drawing/2014/main" id="{4D75BACB-D4A0-2230-6E1E-EA6AD40BEFC9}"/>
                  </a:ext>
                </a:extLst>
              </p:cNvPr>
              <p:cNvSpPr/>
              <p:nvPr/>
            </p:nvSpPr>
            <p:spPr>
              <a:xfrm>
                <a:off x="6476125" y="2428750"/>
                <a:ext cx="138575" cy="56250"/>
              </a:xfrm>
              <a:custGeom>
                <a:avLst/>
                <a:gdLst/>
                <a:ahLst/>
                <a:cxnLst/>
                <a:rect l="l" t="t" r="r" b="b"/>
                <a:pathLst>
                  <a:path w="5543" h="2250" extrusionOk="0">
                    <a:moveTo>
                      <a:pt x="792" y="1"/>
                    </a:moveTo>
                    <a:cubicBezTo>
                      <a:pt x="222" y="1"/>
                      <a:pt x="1" y="508"/>
                      <a:pt x="1" y="1109"/>
                    </a:cubicBezTo>
                    <a:cubicBezTo>
                      <a:pt x="1" y="1743"/>
                      <a:pt x="222" y="2249"/>
                      <a:pt x="792" y="2249"/>
                    </a:cubicBezTo>
                    <a:lnTo>
                      <a:pt x="4751" y="2249"/>
                    </a:lnTo>
                    <a:cubicBezTo>
                      <a:pt x="5258" y="2249"/>
                      <a:pt x="5543" y="1743"/>
                      <a:pt x="5543" y="1109"/>
                    </a:cubicBezTo>
                    <a:cubicBezTo>
                      <a:pt x="5543" y="508"/>
                      <a:pt x="5226" y="1"/>
                      <a:pt x="475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462;p36">
                <a:extLst>
                  <a:ext uri="{FF2B5EF4-FFF2-40B4-BE49-F238E27FC236}">
                    <a16:creationId xmlns:a16="http://schemas.microsoft.com/office/drawing/2014/main" id="{4D4FD8EF-92F1-103F-9B3E-E46B441735F0}"/>
                  </a:ext>
                </a:extLst>
              </p:cNvPr>
              <p:cNvSpPr/>
              <p:nvPr/>
            </p:nvSpPr>
            <p:spPr>
              <a:xfrm>
                <a:off x="6471375" y="2424000"/>
                <a:ext cx="148075" cy="64950"/>
              </a:xfrm>
              <a:custGeom>
                <a:avLst/>
                <a:gdLst/>
                <a:ahLst/>
                <a:cxnLst/>
                <a:rect l="l" t="t" r="r" b="b"/>
                <a:pathLst>
                  <a:path w="5923" h="2598" extrusionOk="0">
                    <a:moveTo>
                      <a:pt x="4941" y="381"/>
                    </a:moveTo>
                    <a:cubicBezTo>
                      <a:pt x="5353" y="381"/>
                      <a:pt x="5543" y="856"/>
                      <a:pt x="5543" y="1299"/>
                    </a:cubicBezTo>
                    <a:cubicBezTo>
                      <a:pt x="5543" y="1743"/>
                      <a:pt x="5384" y="2249"/>
                      <a:pt x="4941" y="2249"/>
                    </a:cubicBezTo>
                    <a:lnTo>
                      <a:pt x="982" y="2249"/>
                    </a:lnTo>
                    <a:cubicBezTo>
                      <a:pt x="602" y="2249"/>
                      <a:pt x="381" y="1933"/>
                      <a:pt x="381" y="1299"/>
                    </a:cubicBezTo>
                    <a:cubicBezTo>
                      <a:pt x="381" y="698"/>
                      <a:pt x="571" y="381"/>
                      <a:pt x="982" y="381"/>
                    </a:cubicBezTo>
                    <a:close/>
                    <a:moveTo>
                      <a:pt x="982" y="1"/>
                    </a:moveTo>
                    <a:cubicBezTo>
                      <a:pt x="349" y="1"/>
                      <a:pt x="1" y="476"/>
                      <a:pt x="1" y="1299"/>
                    </a:cubicBezTo>
                    <a:cubicBezTo>
                      <a:pt x="1" y="2123"/>
                      <a:pt x="349" y="2598"/>
                      <a:pt x="982" y="2598"/>
                    </a:cubicBezTo>
                    <a:lnTo>
                      <a:pt x="4941" y="2598"/>
                    </a:lnTo>
                    <a:cubicBezTo>
                      <a:pt x="5511" y="2598"/>
                      <a:pt x="5923" y="2091"/>
                      <a:pt x="5923" y="1299"/>
                    </a:cubicBezTo>
                    <a:cubicBezTo>
                      <a:pt x="5923" y="539"/>
                      <a:pt x="5511" y="1"/>
                      <a:pt x="494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463;p36">
                <a:extLst>
                  <a:ext uri="{FF2B5EF4-FFF2-40B4-BE49-F238E27FC236}">
                    <a16:creationId xmlns:a16="http://schemas.microsoft.com/office/drawing/2014/main" id="{65A80C87-BED7-E0B4-909C-635F546F4B2D}"/>
                  </a:ext>
                </a:extLst>
              </p:cNvPr>
              <p:cNvSpPr/>
              <p:nvPr/>
            </p:nvSpPr>
            <p:spPr>
              <a:xfrm>
                <a:off x="6575100" y="2443800"/>
                <a:ext cx="17425" cy="17450"/>
              </a:xfrm>
              <a:custGeom>
                <a:avLst/>
                <a:gdLst/>
                <a:ahLst/>
                <a:cxnLst/>
                <a:rect l="l" t="t" r="r" b="b"/>
                <a:pathLst>
                  <a:path w="697" h="698" extrusionOk="0">
                    <a:moveTo>
                      <a:pt x="349" y="1"/>
                    </a:moveTo>
                    <a:cubicBezTo>
                      <a:pt x="159" y="1"/>
                      <a:pt x="0" y="159"/>
                      <a:pt x="0" y="349"/>
                    </a:cubicBezTo>
                    <a:cubicBezTo>
                      <a:pt x="0" y="539"/>
                      <a:pt x="159" y="697"/>
                      <a:pt x="349" y="697"/>
                    </a:cubicBezTo>
                    <a:cubicBezTo>
                      <a:pt x="539" y="697"/>
                      <a:pt x="697" y="539"/>
                      <a:pt x="697" y="349"/>
                    </a:cubicBezTo>
                    <a:cubicBezTo>
                      <a:pt x="697" y="159"/>
                      <a:pt x="539" y="1"/>
                      <a:pt x="3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464;p36">
                <a:extLst>
                  <a:ext uri="{FF2B5EF4-FFF2-40B4-BE49-F238E27FC236}">
                    <a16:creationId xmlns:a16="http://schemas.microsoft.com/office/drawing/2014/main" id="{6024D470-67E4-3B6D-6B5F-59168AEE68A9}"/>
                  </a:ext>
                </a:extLst>
              </p:cNvPr>
              <p:cNvSpPr/>
              <p:nvPr/>
            </p:nvSpPr>
            <p:spPr>
              <a:xfrm>
                <a:off x="6570350" y="2439850"/>
                <a:ext cx="26925" cy="26150"/>
              </a:xfrm>
              <a:custGeom>
                <a:avLst/>
                <a:gdLst/>
                <a:ahLst/>
                <a:cxnLst/>
                <a:rect l="l" t="t" r="r" b="b"/>
                <a:pathLst>
                  <a:path w="1077" h="1046" extrusionOk="0">
                    <a:moveTo>
                      <a:pt x="539" y="349"/>
                    </a:moveTo>
                    <a:cubicBezTo>
                      <a:pt x="634" y="349"/>
                      <a:pt x="697" y="444"/>
                      <a:pt x="697" y="507"/>
                    </a:cubicBezTo>
                    <a:cubicBezTo>
                      <a:pt x="697" y="602"/>
                      <a:pt x="634" y="665"/>
                      <a:pt x="539" y="665"/>
                    </a:cubicBezTo>
                    <a:cubicBezTo>
                      <a:pt x="444" y="665"/>
                      <a:pt x="380" y="602"/>
                      <a:pt x="380" y="507"/>
                    </a:cubicBezTo>
                    <a:cubicBezTo>
                      <a:pt x="380" y="444"/>
                      <a:pt x="444" y="349"/>
                      <a:pt x="539" y="349"/>
                    </a:cubicBezTo>
                    <a:close/>
                    <a:moveTo>
                      <a:pt x="539" y="0"/>
                    </a:moveTo>
                    <a:cubicBezTo>
                      <a:pt x="254" y="0"/>
                      <a:pt x="0" y="222"/>
                      <a:pt x="0" y="507"/>
                    </a:cubicBezTo>
                    <a:cubicBezTo>
                      <a:pt x="0"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465;p36">
                <a:extLst>
                  <a:ext uri="{FF2B5EF4-FFF2-40B4-BE49-F238E27FC236}">
                    <a16:creationId xmlns:a16="http://schemas.microsoft.com/office/drawing/2014/main" id="{ACD0BC43-C7F8-3E69-9A7D-31F12A94DD46}"/>
                  </a:ext>
                </a:extLst>
              </p:cNvPr>
              <p:cNvSpPr/>
              <p:nvPr/>
            </p:nvSpPr>
            <p:spPr>
              <a:xfrm>
                <a:off x="6497500" y="2444600"/>
                <a:ext cx="17450" cy="16650"/>
              </a:xfrm>
              <a:custGeom>
                <a:avLst/>
                <a:gdLst/>
                <a:ahLst/>
                <a:cxnLst/>
                <a:rect l="l" t="t" r="r" b="b"/>
                <a:pathLst>
                  <a:path w="698" h="666" extrusionOk="0">
                    <a:moveTo>
                      <a:pt x="349" y="0"/>
                    </a:moveTo>
                    <a:cubicBezTo>
                      <a:pt x="159" y="0"/>
                      <a:pt x="1" y="127"/>
                      <a:pt x="1" y="317"/>
                    </a:cubicBezTo>
                    <a:cubicBezTo>
                      <a:pt x="1" y="507"/>
                      <a:pt x="159" y="665"/>
                      <a:pt x="349" y="665"/>
                    </a:cubicBezTo>
                    <a:cubicBezTo>
                      <a:pt x="539" y="665"/>
                      <a:pt x="697" y="507"/>
                      <a:pt x="697" y="317"/>
                    </a:cubicBezTo>
                    <a:cubicBezTo>
                      <a:pt x="697" y="127"/>
                      <a:pt x="539"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466;p36">
                <a:extLst>
                  <a:ext uri="{FF2B5EF4-FFF2-40B4-BE49-F238E27FC236}">
                    <a16:creationId xmlns:a16="http://schemas.microsoft.com/office/drawing/2014/main" id="{A53715DA-5B2D-9B50-9B42-3C1A11EC8579}"/>
                  </a:ext>
                </a:extLst>
              </p:cNvPr>
              <p:cNvSpPr/>
              <p:nvPr/>
            </p:nvSpPr>
            <p:spPr>
              <a:xfrm>
                <a:off x="6492750" y="2439850"/>
                <a:ext cx="26950" cy="26150"/>
              </a:xfrm>
              <a:custGeom>
                <a:avLst/>
                <a:gdLst/>
                <a:ahLst/>
                <a:cxnLst/>
                <a:rect l="l" t="t" r="r" b="b"/>
                <a:pathLst>
                  <a:path w="1078" h="1046" extrusionOk="0">
                    <a:moveTo>
                      <a:pt x="539" y="349"/>
                    </a:moveTo>
                    <a:cubicBezTo>
                      <a:pt x="634" y="349"/>
                      <a:pt x="697" y="444"/>
                      <a:pt x="697" y="507"/>
                    </a:cubicBezTo>
                    <a:cubicBezTo>
                      <a:pt x="697" y="602"/>
                      <a:pt x="634" y="665"/>
                      <a:pt x="539" y="665"/>
                    </a:cubicBezTo>
                    <a:cubicBezTo>
                      <a:pt x="444" y="665"/>
                      <a:pt x="381" y="602"/>
                      <a:pt x="381" y="507"/>
                    </a:cubicBezTo>
                    <a:cubicBezTo>
                      <a:pt x="381" y="444"/>
                      <a:pt x="444" y="349"/>
                      <a:pt x="539" y="349"/>
                    </a:cubicBezTo>
                    <a:close/>
                    <a:moveTo>
                      <a:pt x="539" y="0"/>
                    </a:moveTo>
                    <a:cubicBezTo>
                      <a:pt x="254" y="0"/>
                      <a:pt x="1" y="222"/>
                      <a:pt x="1" y="507"/>
                    </a:cubicBezTo>
                    <a:cubicBezTo>
                      <a:pt x="1" y="824"/>
                      <a:pt x="254" y="1045"/>
                      <a:pt x="539" y="1045"/>
                    </a:cubicBezTo>
                    <a:cubicBezTo>
                      <a:pt x="824" y="1045"/>
                      <a:pt x="1077" y="824"/>
                      <a:pt x="1077" y="507"/>
                    </a:cubicBezTo>
                    <a:cubicBezTo>
                      <a:pt x="1077" y="222"/>
                      <a:pt x="824" y="0"/>
                      <a:pt x="5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467;p36">
                <a:extLst>
                  <a:ext uri="{FF2B5EF4-FFF2-40B4-BE49-F238E27FC236}">
                    <a16:creationId xmlns:a16="http://schemas.microsoft.com/office/drawing/2014/main" id="{31CD09AC-8575-FE9E-5EF0-1CBECA009E7B}"/>
                  </a:ext>
                </a:extLst>
              </p:cNvPr>
              <p:cNvSpPr/>
              <p:nvPr/>
            </p:nvSpPr>
            <p:spPr>
              <a:xfrm>
                <a:off x="6532350" y="2464375"/>
                <a:ext cx="25350" cy="11125"/>
              </a:xfrm>
              <a:custGeom>
                <a:avLst/>
                <a:gdLst/>
                <a:ahLst/>
                <a:cxnLst/>
                <a:rect l="l" t="t" r="r" b="b"/>
                <a:pathLst>
                  <a:path w="1014" h="445" extrusionOk="0">
                    <a:moveTo>
                      <a:pt x="0" y="1"/>
                    </a:moveTo>
                    <a:cubicBezTo>
                      <a:pt x="0" y="223"/>
                      <a:pt x="222" y="444"/>
                      <a:pt x="507" y="444"/>
                    </a:cubicBezTo>
                    <a:cubicBezTo>
                      <a:pt x="792" y="444"/>
                      <a:pt x="1014" y="223"/>
                      <a:pt x="10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468;p36">
                <a:extLst>
                  <a:ext uri="{FF2B5EF4-FFF2-40B4-BE49-F238E27FC236}">
                    <a16:creationId xmlns:a16="http://schemas.microsoft.com/office/drawing/2014/main" id="{0546DF44-6CC5-353F-31D4-4E0E26D83172}"/>
                  </a:ext>
                </a:extLst>
              </p:cNvPr>
              <p:cNvSpPr/>
              <p:nvPr/>
            </p:nvSpPr>
            <p:spPr>
              <a:xfrm>
                <a:off x="6527600" y="2459625"/>
                <a:ext cx="34850" cy="19825"/>
              </a:xfrm>
              <a:custGeom>
                <a:avLst/>
                <a:gdLst/>
                <a:ahLst/>
                <a:cxnLst/>
                <a:rect l="l" t="t" r="r" b="b"/>
                <a:pathLst>
                  <a:path w="1394" h="793" extrusionOk="0">
                    <a:moveTo>
                      <a:pt x="918" y="349"/>
                    </a:moveTo>
                    <a:cubicBezTo>
                      <a:pt x="855" y="397"/>
                      <a:pt x="776" y="421"/>
                      <a:pt x="697" y="421"/>
                    </a:cubicBezTo>
                    <a:cubicBezTo>
                      <a:pt x="618" y="421"/>
                      <a:pt x="538" y="397"/>
                      <a:pt x="475" y="349"/>
                    </a:cubicBezTo>
                    <a:close/>
                    <a:moveTo>
                      <a:pt x="190" y="1"/>
                    </a:moveTo>
                    <a:cubicBezTo>
                      <a:pt x="63" y="1"/>
                      <a:pt x="0" y="64"/>
                      <a:pt x="0" y="191"/>
                    </a:cubicBezTo>
                    <a:cubicBezTo>
                      <a:pt x="0" y="539"/>
                      <a:pt x="317" y="793"/>
                      <a:pt x="697" y="793"/>
                    </a:cubicBezTo>
                    <a:cubicBezTo>
                      <a:pt x="1077" y="793"/>
                      <a:pt x="1394" y="539"/>
                      <a:pt x="1394" y="191"/>
                    </a:cubicBezTo>
                    <a:cubicBezTo>
                      <a:pt x="1394" y="64"/>
                      <a:pt x="1330" y="1"/>
                      <a:pt x="12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469;p36">
                <a:extLst>
                  <a:ext uri="{FF2B5EF4-FFF2-40B4-BE49-F238E27FC236}">
                    <a16:creationId xmlns:a16="http://schemas.microsoft.com/office/drawing/2014/main" id="{D11A7231-7A40-5DB9-9705-73ED86852BDD}"/>
                  </a:ext>
                </a:extLst>
              </p:cNvPr>
              <p:cNvSpPr/>
              <p:nvPr/>
            </p:nvSpPr>
            <p:spPr>
              <a:xfrm>
                <a:off x="6358150" y="2840250"/>
                <a:ext cx="100575" cy="89700"/>
              </a:xfrm>
              <a:custGeom>
                <a:avLst/>
                <a:gdLst/>
                <a:ahLst/>
                <a:cxnLst/>
                <a:rect l="l" t="t" r="r" b="b"/>
                <a:pathLst>
                  <a:path w="4023" h="3588" extrusionOk="0">
                    <a:moveTo>
                      <a:pt x="280" y="0"/>
                    </a:moveTo>
                    <a:cubicBezTo>
                      <a:pt x="104" y="0"/>
                      <a:pt x="1" y="9"/>
                      <a:pt x="1" y="9"/>
                    </a:cubicBezTo>
                    <a:lnTo>
                      <a:pt x="1268" y="2415"/>
                    </a:lnTo>
                    <a:cubicBezTo>
                      <a:pt x="1268" y="2415"/>
                      <a:pt x="1679" y="3334"/>
                      <a:pt x="2629" y="3587"/>
                    </a:cubicBezTo>
                    <a:lnTo>
                      <a:pt x="4023" y="1909"/>
                    </a:lnTo>
                    <a:cubicBezTo>
                      <a:pt x="3516" y="1244"/>
                      <a:pt x="3009" y="769"/>
                      <a:pt x="2724" y="547"/>
                    </a:cubicBezTo>
                    <a:cubicBezTo>
                      <a:pt x="2629" y="452"/>
                      <a:pt x="2503" y="389"/>
                      <a:pt x="2344" y="357"/>
                    </a:cubicBezTo>
                    <a:cubicBezTo>
                      <a:pt x="1502" y="47"/>
                      <a:pt x="691" y="0"/>
                      <a:pt x="28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470;p36">
                <a:extLst>
                  <a:ext uri="{FF2B5EF4-FFF2-40B4-BE49-F238E27FC236}">
                    <a16:creationId xmlns:a16="http://schemas.microsoft.com/office/drawing/2014/main" id="{76B38388-54C2-DC13-5888-C6E4E5B3041A}"/>
                  </a:ext>
                </a:extLst>
              </p:cNvPr>
              <p:cNvSpPr/>
              <p:nvPr/>
            </p:nvSpPr>
            <p:spPr>
              <a:xfrm>
                <a:off x="6254450" y="2895875"/>
                <a:ext cx="84725" cy="52275"/>
              </a:xfrm>
              <a:custGeom>
                <a:avLst/>
                <a:gdLst/>
                <a:ahLst/>
                <a:cxnLst/>
                <a:rect l="l" t="t" r="r" b="b"/>
                <a:pathLst>
                  <a:path w="3389" h="2091" extrusionOk="0">
                    <a:moveTo>
                      <a:pt x="634" y="0"/>
                    </a:moveTo>
                    <a:lnTo>
                      <a:pt x="0" y="2091"/>
                    </a:lnTo>
                    <a:lnTo>
                      <a:pt x="3389" y="2091"/>
                    </a:lnTo>
                    <a:lnTo>
                      <a:pt x="278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471;p36">
                <a:extLst>
                  <a:ext uri="{FF2B5EF4-FFF2-40B4-BE49-F238E27FC236}">
                    <a16:creationId xmlns:a16="http://schemas.microsoft.com/office/drawing/2014/main" id="{A6F48BBE-FB2F-AB70-3290-3FBDE22D9AA7}"/>
                  </a:ext>
                </a:extLst>
              </p:cNvPr>
              <p:cNvSpPr/>
              <p:nvPr/>
            </p:nvSpPr>
            <p:spPr>
              <a:xfrm>
                <a:off x="6249700" y="2891125"/>
                <a:ext cx="95025" cy="61975"/>
              </a:xfrm>
              <a:custGeom>
                <a:avLst/>
                <a:gdLst/>
                <a:ahLst/>
                <a:cxnLst/>
                <a:rect l="l" t="t" r="r" b="b"/>
                <a:pathLst>
                  <a:path w="3801" h="2479" extrusionOk="0">
                    <a:moveTo>
                      <a:pt x="824" y="0"/>
                    </a:moveTo>
                    <a:cubicBezTo>
                      <a:pt x="729" y="0"/>
                      <a:pt x="665" y="64"/>
                      <a:pt x="634" y="159"/>
                    </a:cubicBezTo>
                    <a:lnTo>
                      <a:pt x="0" y="2249"/>
                    </a:lnTo>
                    <a:cubicBezTo>
                      <a:pt x="0" y="2344"/>
                      <a:pt x="32" y="2439"/>
                      <a:pt x="127" y="2471"/>
                    </a:cubicBezTo>
                    <a:cubicBezTo>
                      <a:pt x="149" y="2476"/>
                      <a:pt x="171" y="2479"/>
                      <a:pt x="191" y="2479"/>
                    </a:cubicBezTo>
                    <a:cubicBezTo>
                      <a:pt x="285" y="2479"/>
                      <a:pt x="354" y="2422"/>
                      <a:pt x="380" y="2344"/>
                    </a:cubicBezTo>
                    <a:lnTo>
                      <a:pt x="950" y="380"/>
                    </a:lnTo>
                    <a:lnTo>
                      <a:pt x="2819" y="380"/>
                    </a:lnTo>
                    <a:lnTo>
                      <a:pt x="3420" y="2344"/>
                    </a:lnTo>
                    <a:cubicBezTo>
                      <a:pt x="3420" y="2407"/>
                      <a:pt x="3516" y="2471"/>
                      <a:pt x="3579" y="2471"/>
                    </a:cubicBezTo>
                    <a:lnTo>
                      <a:pt x="3642" y="2471"/>
                    </a:lnTo>
                    <a:cubicBezTo>
                      <a:pt x="3737" y="2439"/>
                      <a:pt x="3801" y="2344"/>
                      <a:pt x="3769" y="2249"/>
                    </a:cubicBezTo>
                    <a:lnTo>
                      <a:pt x="3135" y="159"/>
                    </a:lnTo>
                    <a:cubicBezTo>
                      <a:pt x="3135" y="64"/>
                      <a:pt x="3040" y="0"/>
                      <a:pt x="29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472;p36">
                <a:extLst>
                  <a:ext uri="{FF2B5EF4-FFF2-40B4-BE49-F238E27FC236}">
                    <a16:creationId xmlns:a16="http://schemas.microsoft.com/office/drawing/2014/main" id="{9896DA04-CCB7-2285-5F31-86FE7A1B1083}"/>
                  </a:ext>
                </a:extLst>
              </p:cNvPr>
              <p:cNvSpPr/>
              <p:nvPr/>
            </p:nvSpPr>
            <p:spPr>
              <a:xfrm>
                <a:off x="6143600" y="2677350"/>
                <a:ext cx="316725" cy="221725"/>
              </a:xfrm>
              <a:custGeom>
                <a:avLst/>
                <a:gdLst/>
                <a:ahLst/>
                <a:cxnLst/>
                <a:rect l="l" t="t" r="r" b="b"/>
                <a:pathLst>
                  <a:path w="12669" h="8869" extrusionOk="0">
                    <a:moveTo>
                      <a:pt x="761" y="1"/>
                    </a:moveTo>
                    <a:cubicBezTo>
                      <a:pt x="349" y="1"/>
                      <a:pt x="1" y="318"/>
                      <a:pt x="1" y="729"/>
                    </a:cubicBezTo>
                    <a:lnTo>
                      <a:pt x="1" y="8108"/>
                    </a:lnTo>
                    <a:cubicBezTo>
                      <a:pt x="1" y="8520"/>
                      <a:pt x="349" y="8868"/>
                      <a:pt x="761" y="8868"/>
                    </a:cubicBezTo>
                    <a:lnTo>
                      <a:pt x="8646" y="8868"/>
                    </a:lnTo>
                    <a:lnTo>
                      <a:pt x="12668" y="7823"/>
                    </a:lnTo>
                    <a:lnTo>
                      <a:pt x="12668" y="729"/>
                    </a:lnTo>
                    <a:cubicBezTo>
                      <a:pt x="12668" y="318"/>
                      <a:pt x="12320" y="1"/>
                      <a:pt x="11908"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3473;p36">
                <a:extLst>
                  <a:ext uri="{FF2B5EF4-FFF2-40B4-BE49-F238E27FC236}">
                    <a16:creationId xmlns:a16="http://schemas.microsoft.com/office/drawing/2014/main" id="{54EEBF36-CF4C-9ED9-8647-602C084036E5}"/>
                  </a:ext>
                </a:extLst>
              </p:cNvPr>
              <p:cNvSpPr/>
              <p:nvPr/>
            </p:nvSpPr>
            <p:spPr>
              <a:xfrm>
                <a:off x="6139650" y="2672600"/>
                <a:ext cx="325425" cy="231225"/>
              </a:xfrm>
              <a:custGeom>
                <a:avLst/>
                <a:gdLst/>
                <a:ahLst/>
                <a:cxnLst/>
                <a:rect l="l" t="t" r="r" b="b"/>
                <a:pathLst>
                  <a:path w="13017" h="9249" extrusionOk="0">
                    <a:moveTo>
                      <a:pt x="919" y="1"/>
                    </a:moveTo>
                    <a:cubicBezTo>
                      <a:pt x="412" y="1"/>
                      <a:pt x="0" y="413"/>
                      <a:pt x="0" y="919"/>
                    </a:cubicBezTo>
                    <a:lnTo>
                      <a:pt x="0" y="8298"/>
                    </a:lnTo>
                    <a:cubicBezTo>
                      <a:pt x="0" y="8805"/>
                      <a:pt x="412" y="9248"/>
                      <a:pt x="919" y="9248"/>
                    </a:cubicBezTo>
                    <a:lnTo>
                      <a:pt x="8804" y="9248"/>
                    </a:lnTo>
                    <a:cubicBezTo>
                      <a:pt x="8899" y="9248"/>
                      <a:pt x="8994" y="9153"/>
                      <a:pt x="8994" y="9058"/>
                    </a:cubicBezTo>
                    <a:cubicBezTo>
                      <a:pt x="8994" y="8931"/>
                      <a:pt x="8899" y="8868"/>
                      <a:pt x="8804" y="8868"/>
                    </a:cubicBezTo>
                    <a:lnTo>
                      <a:pt x="919" y="8868"/>
                    </a:lnTo>
                    <a:cubicBezTo>
                      <a:pt x="602" y="8868"/>
                      <a:pt x="349" y="8615"/>
                      <a:pt x="349" y="8298"/>
                    </a:cubicBezTo>
                    <a:lnTo>
                      <a:pt x="349" y="919"/>
                    </a:lnTo>
                    <a:cubicBezTo>
                      <a:pt x="349" y="634"/>
                      <a:pt x="602" y="381"/>
                      <a:pt x="919" y="381"/>
                    </a:cubicBezTo>
                    <a:lnTo>
                      <a:pt x="12066" y="381"/>
                    </a:lnTo>
                    <a:cubicBezTo>
                      <a:pt x="12383" y="381"/>
                      <a:pt x="12636" y="634"/>
                      <a:pt x="12636" y="919"/>
                    </a:cubicBezTo>
                    <a:lnTo>
                      <a:pt x="12636" y="8013"/>
                    </a:lnTo>
                    <a:cubicBezTo>
                      <a:pt x="12636" y="8140"/>
                      <a:pt x="12731" y="8203"/>
                      <a:pt x="12826" y="8203"/>
                    </a:cubicBezTo>
                    <a:cubicBezTo>
                      <a:pt x="12921" y="8203"/>
                      <a:pt x="13016" y="8140"/>
                      <a:pt x="13016" y="8013"/>
                    </a:cubicBezTo>
                    <a:lnTo>
                      <a:pt x="13016" y="919"/>
                    </a:lnTo>
                    <a:cubicBezTo>
                      <a:pt x="13016" y="413"/>
                      <a:pt x="12573" y="1"/>
                      <a:pt x="1206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3474;p36">
                <a:extLst>
                  <a:ext uri="{FF2B5EF4-FFF2-40B4-BE49-F238E27FC236}">
                    <a16:creationId xmlns:a16="http://schemas.microsoft.com/office/drawing/2014/main" id="{6A69523A-ABC2-5E1C-B6B7-25101AD31742}"/>
                  </a:ext>
                </a:extLst>
              </p:cNvPr>
              <p:cNvSpPr/>
              <p:nvPr/>
            </p:nvSpPr>
            <p:spPr>
              <a:xfrm>
                <a:off x="6331250" y="2854700"/>
                <a:ext cx="62550" cy="66075"/>
              </a:xfrm>
              <a:custGeom>
                <a:avLst/>
                <a:gdLst/>
                <a:ahLst/>
                <a:cxnLst/>
                <a:rect l="l" t="t" r="r" b="b"/>
                <a:pathLst>
                  <a:path w="2502" h="2643" extrusionOk="0">
                    <a:moveTo>
                      <a:pt x="1995" y="1616"/>
                    </a:moveTo>
                    <a:lnTo>
                      <a:pt x="1969" y="1660"/>
                    </a:lnTo>
                    <a:lnTo>
                      <a:pt x="1990" y="1682"/>
                    </a:lnTo>
                    <a:lnTo>
                      <a:pt x="2027" y="1616"/>
                    </a:lnTo>
                    <a:close/>
                    <a:moveTo>
                      <a:pt x="380" y="1"/>
                    </a:moveTo>
                    <a:lnTo>
                      <a:pt x="95" y="507"/>
                    </a:lnTo>
                    <a:cubicBezTo>
                      <a:pt x="0" y="666"/>
                      <a:pt x="63" y="887"/>
                      <a:pt x="222" y="982"/>
                    </a:cubicBezTo>
                    <a:cubicBezTo>
                      <a:pt x="283" y="1013"/>
                      <a:pt x="347" y="1027"/>
                      <a:pt x="409" y="1027"/>
                    </a:cubicBezTo>
                    <a:cubicBezTo>
                      <a:pt x="541" y="1027"/>
                      <a:pt x="664" y="963"/>
                      <a:pt x="729" y="856"/>
                    </a:cubicBezTo>
                    <a:lnTo>
                      <a:pt x="792" y="729"/>
                    </a:lnTo>
                    <a:lnTo>
                      <a:pt x="824" y="761"/>
                    </a:lnTo>
                    <a:lnTo>
                      <a:pt x="634" y="1046"/>
                    </a:lnTo>
                    <a:cubicBezTo>
                      <a:pt x="539" y="1204"/>
                      <a:pt x="602" y="1426"/>
                      <a:pt x="760" y="1521"/>
                    </a:cubicBezTo>
                    <a:cubicBezTo>
                      <a:pt x="821" y="1551"/>
                      <a:pt x="885" y="1565"/>
                      <a:pt x="947" y="1565"/>
                    </a:cubicBezTo>
                    <a:cubicBezTo>
                      <a:pt x="1079" y="1565"/>
                      <a:pt x="1202" y="1502"/>
                      <a:pt x="1267" y="1394"/>
                    </a:cubicBezTo>
                    <a:lnTo>
                      <a:pt x="1394" y="1172"/>
                    </a:lnTo>
                    <a:lnTo>
                      <a:pt x="1394" y="1204"/>
                    </a:lnTo>
                    <a:lnTo>
                      <a:pt x="1172" y="1584"/>
                    </a:lnTo>
                    <a:cubicBezTo>
                      <a:pt x="1077" y="1742"/>
                      <a:pt x="1140" y="1964"/>
                      <a:pt x="1330" y="2059"/>
                    </a:cubicBezTo>
                    <a:cubicBezTo>
                      <a:pt x="1381" y="2090"/>
                      <a:pt x="1438" y="2104"/>
                      <a:pt x="1496" y="2104"/>
                    </a:cubicBezTo>
                    <a:cubicBezTo>
                      <a:pt x="1618" y="2104"/>
                      <a:pt x="1741" y="2040"/>
                      <a:pt x="1805" y="1932"/>
                    </a:cubicBezTo>
                    <a:lnTo>
                      <a:pt x="1969" y="1660"/>
                    </a:lnTo>
                    <a:lnTo>
                      <a:pt x="380" y="1"/>
                    </a:lnTo>
                    <a:close/>
                    <a:moveTo>
                      <a:pt x="1990" y="1682"/>
                    </a:moveTo>
                    <a:lnTo>
                      <a:pt x="1742" y="2122"/>
                    </a:lnTo>
                    <a:cubicBezTo>
                      <a:pt x="1615" y="2281"/>
                      <a:pt x="1679" y="2503"/>
                      <a:pt x="1869" y="2598"/>
                    </a:cubicBezTo>
                    <a:cubicBezTo>
                      <a:pt x="1919" y="2628"/>
                      <a:pt x="1977" y="2642"/>
                      <a:pt x="2034" y="2642"/>
                    </a:cubicBezTo>
                    <a:cubicBezTo>
                      <a:pt x="2156" y="2642"/>
                      <a:pt x="2279" y="2578"/>
                      <a:pt x="2344" y="2471"/>
                    </a:cubicBezTo>
                    <a:lnTo>
                      <a:pt x="2502" y="2217"/>
                    </a:lnTo>
                    <a:lnTo>
                      <a:pt x="1990" y="1682"/>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3475;p36">
                <a:extLst>
                  <a:ext uri="{FF2B5EF4-FFF2-40B4-BE49-F238E27FC236}">
                    <a16:creationId xmlns:a16="http://schemas.microsoft.com/office/drawing/2014/main" id="{F9C81ECE-D452-5CE3-2CC9-077ED55EB4A9}"/>
                  </a:ext>
                </a:extLst>
              </p:cNvPr>
              <p:cNvSpPr/>
              <p:nvPr/>
            </p:nvSpPr>
            <p:spPr>
              <a:xfrm>
                <a:off x="6328075" y="2850725"/>
                <a:ext cx="71275" cy="74475"/>
              </a:xfrm>
              <a:custGeom>
                <a:avLst/>
                <a:gdLst/>
                <a:ahLst/>
                <a:cxnLst/>
                <a:rect l="l" t="t" r="r" b="b"/>
                <a:pathLst>
                  <a:path w="2851" h="2979" extrusionOk="0">
                    <a:moveTo>
                      <a:pt x="527" y="0"/>
                    </a:moveTo>
                    <a:cubicBezTo>
                      <a:pt x="461" y="0"/>
                      <a:pt x="401" y="35"/>
                      <a:pt x="381" y="96"/>
                    </a:cubicBezTo>
                    <a:lnTo>
                      <a:pt x="95" y="571"/>
                    </a:lnTo>
                    <a:cubicBezTo>
                      <a:pt x="0" y="698"/>
                      <a:pt x="0" y="856"/>
                      <a:pt x="32" y="983"/>
                    </a:cubicBezTo>
                    <a:cubicBezTo>
                      <a:pt x="64" y="1110"/>
                      <a:pt x="159" y="1236"/>
                      <a:pt x="285" y="1300"/>
                    </a:cubicBezTo>
                    <a:cubicBezTo>
                      <a:pt x="349" y="1363"/>
                      <a:pt x="444" y="1395"/>
                      <a:pt x="539" y="1395"/>
                    </a:cubicBezTo>
                    <a:cubicBezTo>
                      <a:pt x="539" y="1426"/>
                      <a:pt x="539" y="1458"/>
                      <a:pt x="571" y="1521"/>
                    </a:cubicBezTo>
                    <a:cubicBezTo>
                      <a:pt x="602" y="1648"/>
                      <a:pt x="697" y="1775"/>
                      <a:pt x="824" y="1838"/>
                    </a:cubicBezTo>
                    <a:cubicBezTo>
                      <a:pt x="887" y="1901"/>
                      <a:pt x="982" y="1933"/>
                      <a:pt x="1077" y="1933"/>
                    </a:cubicBezTo>
                    <a:cubicBezTo>
                      <a:pt x="1077" y="1965"/>
                      <a:pt x="1077" y="1996"/>
                      <a:pt x="1109" y="2060"/>
                    </a:cubicBezTo>
                    <a:cubicBezTo>
                      <a:pt x="1141" y="2186"/>
                      <a:pt x="1236" y="2313"/>
                      <a:pt x="1362" y="2376"/>
                    </a:cubicBezTo>
                    <a:cubicBezTo>
                      <a:pt x="1426" y="2440"/>
                      <a:pt x="1521" y="2471"/>
                      <a:pt x="1616" y="2471"/>
                    </a:cubicBezTo>
                    <a:cubicBezTo>
                      <a:pt x="1616" y="2503"/>
                      <a:pt x="1616" y="2535"/>
                      <a:pt x="1647" y="2598"/>
                    </a:cubicBezTo>
                    <a:cubicBezTo>
                      <a:pt x="1679" y="2725"/>
                      <a:pt x="1774" y="2852"/>
                      <a:pt x="1901" y="2915"/>
                    </a:cubicBezTo>
                    <a:cubicBezTo>
                      <a:pt x="1964" y="2978"/>
                      <a:pt x="2059" y="2978"/>
                      <a:pt x="2154" y="2978"/>
                    </a:cubicBezTo>
                    <a:cubicBezTo>
                      <a:pt x="2344" y="2978"/>
                      <a:pt x="2534" y="2883"/>
                      <a:pt x="2629" y="2725"/>
                    </a:cubicBezTo>
                    <a:lnTo>
                      <a:pt x="2787" y="2471"/>
                    </a:lnTo>
                    <a:cubicBezTo>
                      <a:pt x="2851" y="2376"/>
                      <a:pt x="2819" y="2281"/>
                      <a:pt x="2724" y="2218"/>
                    </a:cubicBezTo>
                    <a:cubicBezTo>
                      <a:pt x="2690" y="2196"/>
                      <a:pt x="2653" y="2185"/>
                      <a:pt x="2617" y="2185"/>
                    </a:cubicBezTo>
                    <a:cubicBezTo>
                      <a:pt x="2551" y="2185"/>
                      <a:pt x="2491" y="2220"/>
                      <a:pt x="2471" y="2281"/>
                    </a:cubicBezTo>
                    <a:lnTo>
                      <a:pt x="2312" y="2535"/>
                    </a:lnTo>
                    <a:cubicBezTo>
                      <a:pt x="2289" y="2581"/>
                      <a:pt x="2215" y="2611"/>
                      <a:pt x="2152" y="2611"/>
                    </a:cubicBezTo>
                    <a:cubicBezTo>
                      <a:pt x="2129" y="2611"/>
                      <a:pt x="2108" y="2607"/>
                      <a:pt x="2091" y="2598"/>
                    </a:cubicBezTo>
                    <a:cubicBezTo>
                      <a:pt x="2027" y="2566"/>
                      <a:pt x="2027" y="2535"/>
                      <a:pt x="1996" y="2503"/>
                    </a:cubicBezTo>
                    <a:cubicBezTo>
                      <a:pt x="1996" y="2440"/>
                      <a:pt x="1996" y="2408"/>
                      <a:pt x="2027" y="2376"/>
                    </a:cubicBezTo>
                    <a:lnTo>
                      <a:pt x="2312" y="1870"/>
                    </a:lnTo>
                    <a:cubicBezTo>
                      <a:pt x="2344" y="1806"/>
                      <a:pt x="2344" y="1711"/>
                      <a:pt x="2281" y="1648"/>
                    </a:cubicBezTo>
                    <a:lnTo>
                      <a:pt x="2249" y="1648"/>
                    </a:lnTo>
                    <a:cubicBezTo>
                      <a:pt x="2217" y="1585"/>
                      <a:pt x="2154" y="1585"/>
                      <a:pt x="2091" y="1585"/>
                    </a:cubicBezTo>
                    <a:cubicBezTo>
                      <a:pt x="2059" y="1585"/>
                      <a:pt x="1996" y="1616"/>
                      <a:pt x="1964" y="1680"/>
                    </a:cubicBezTo>
                    <a:lnTo>
                      <a:pt x="1774" y="1996"/>
                    </a:lnTo>
                    <a:cubicBezTo>
                      <a:pt x="1754" y="2057"/>
                      <a:pt x="1696" y="2079"/>
                      <a:pt x="1640" y="2079"/>
                    </a:cubicBezTo>
                    <a:cubicBezTo>
                      <a:pt x="1607" y="2079"/>
                      <a:pt x="1575" y="2071"/>
                      <a:pt x="1552" y="2060"/>
                    </a:cubicBezTo>
                    <a:cubicBezTo>
                      <a:pt x="1489" y="2028"/>
                      <a:pt x="1457" y="1996"/>
                      <a:pt x="1457" y="1965"/>
                    </a:cubicBezTo>
                    <a:cubicBezTo>
                      <a:pt x="1457" y="1901"/>
                      <a:pt x="1457" y="1870"/>
                      <a:pt x="1489" y="1838"/>
                    </a:cubicBezTo>
                    <a:lnTo>
                      <a:pt x="1711" y="1458"/>
                    </a:lnTo>
                    <a:cubicBezTo>
                      <a:pt x="1742" y="1395"/>
                      <a:pt x="1742" y="1331"/>
                      <a:pt x="1679" y="1268"/>
                    </a:cubicBezTo>
                    <a:lnTo>
                      <a:pt x="1679" y="1236"/>
                    </a:lnTo>
                    <a:cubicBezTo>
                      <a:pt x="1647" y="1173"/>
                      <a:pt x="1584" y="1173"/>
                      <a:pt x="1521" y="1173"/>
                    </a:cubicBezTo>
                    <a:cubicBezTo>
                      <a:pt x="1457" y="1173"/>
                      <a:pt x="1394" y="1205"/>
                      <a:pt x="1362" y="1268"/>
                    </a:cubicBezTo>
                    <a:lnTo>
                      <a:pt x="1236" y="1458"/>
                    </a:lnTo>
                    <a:cubicBezTo>
                      <a:pt x="1195" y="1519"/>
                      <a:pt x="1141" y="1554"/>
                      <a:pt x="1082" y="1554"/>
                    </a:cubicBezTo>
                    <a:cubicBezTo>
                      <a:pt x="1050" y="1554"/>
                      <a:pt x="1016" y="1544"/>
                      <a:pt x="982" y="1521"/>
                    </a:cubicBezTo>
                    <a:cubicBezTo>
                      <a:pt x="951" y="1490"/>
                      <a:pt x="919" y="1458"/>
                      <a:pt x="919" y="1426"/>
                    </a:cubicBezTo>
                    <a:cubicBezTo>
                      <a:pt x="919" y="1363"/>
                      <a:pt x="919" y="1331"/>
                      <a:pt x="951" y="1300"/>
                    </a:cubicBezTo>
                    <a:lnTo>
                      <a:pt x="1109" y="1015"/>
                    </a:lnTo>
                    <a:cubicBezTo>
                      <a:pt x="1141" y="951"/>
                      <a:pt x="1141" y="888"/>
                      <a:pt x="1109" y="825"/>
                    </a:cubicBezTo>
                    <a:lnTo>
                      <a:pt x="1109" y="793"/>
                    </a:lnTo>
                    <a:cubicBezTo>
                      <a:pt x="1077" y="730"/>
                      <a:pt x="1014" y="698"/>
                      <a:pt x="951" y="698"/>
                    </a:cubicBezTo>
                    <a:cubicBezTo>
                      <a:pt x="887" y="698"/>
                      <a:pt x="824" y="730"/>
                      <a:pt x="792" y="793"/>
                    </a:cubicBezTo>
                    <a:lnTo>
                      <a:pt x="697" y="920"/>
                    </a:lnTo>
                    <a:cubicBezTo>
                      <a:pt x="677" y="981"/>
                      <a:pt x="617" y="1016"/>
                      <a:pt x="560" y="1016"/>
                    </a:cubicBezTo>
                    <a:cubicBezTo>
                      <a:pt x="528" y="1016"/>
                      <a:pt x="498" y="1005"/>
                      <a:pt x="476" y="983"/>
                    </a:cubicBezTo>
                    <a:cubicBezTo>
                      <a:pt x="412" y="951"/>
                      <a:pt x="381" y="920"/>
                      <a:pt x="381" y="888"/>
                    </a:cubicBezTo>
                    <a:cubicBezTo>
                      <a:pt x="381" y="856"/>
                      <a:pt x="381" y="793"/>
                      <a:pt x="412" y="761"/>
                    </a:cubicBezTo>
                    <a:lnTo>
                      <a:pt x="697" y="286"/>
                    </a:lnTo>
                    <a:cubicBezTo>
                      <a:pt x="729" y="191"/>
                      <a:pt x="729" y="65"/>
                      <a:pt x="634" y="33"/>
                    </a:cubicBezTo>
                    <a:cubicBezTo>
                      <a:pt x="600" y="11"/>
                      <a:pt x="563" y="0"/>
                      <a:pt x="5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3476;p36">
                <a:extLst>
                  <a:ext uri="{FF2B5EF4-FFF2-40B4-BE49-F238E27FC236}">
                    <a16:creationId xmlns:a16="http://schemas.microsoft.com/office/drawing/2014/main" id="{5785C7BB-C094-59A1-D0F3-BBF075487EB9}"/>
                  </a:ext>
                </a:extLst>
              </p:cNvPr>
              <p:cNvSpPr/>
              <p:nvPr/>
            </p:nvSpPr>
            <p:spPr>
              <a:xfrm>
                <a:off x="6330450" y="2828775"/>
                <a:ext cx="55450" cy="38625"/>
              </a:xfrm>
              <a:custGeom>
                <a:avLst/>
                <a:gdLst/>
                <a:ahLst/>
                <a:cxnLst/>
                <a:rect l="l" t="t" r="r" b="b"/>
                <a:pathLst>
                  <a:path w="2218" h="1545" extrusionOk="0">
                    <a:moveTo>
                      <a:pt x="476" y="1"/>
                    </a:moveTo>
                    <a:cubicBezTo>
                      <a:pt x="373" y="1"/>
                      <a:pt x="270" y="40"/>
                      <a:pt x="190" y="119"/>
                    </a:cubicBezTo>
                    <a:lnTo>
                      <a:pt x="159" y="151"/>
                    </a:lnTo>
                    <a:cubicBezTo>
                      <a:pt x="0" y="309"/>
                      <a:pt x="0" y="563"/>
                      <a:pt x="159" y="721"/>
                    </a:cubicBezTo>
                    <a:lnTo>
                      <a:pt x="792" y="1323"/>
                    </a:lnTo>
                    <a:lnTo>
                      <a:pt x="2217" y="1544"/>
                    </a:lnTo>
                    <a:lnTo>
                      <a:pt x="761" y="119"/>
                    </a:lnTo>
                    <a:cubicBezTo>
                      <a:pt x="681" y="40"/>
                      <a:pt x="578" y="1"/>
                      <a:pt x="47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3477;p36">
                <a:extLst>
                  <a:ext uri="{FF2B5EF4-FFF2-40B4-BE49-F238E27FC236}">
                    <a16:creationId xmlns:a16="http://schemas.microsoft.com/office/drawing/2014/main" id="{5FFA25D7-AE38-7BB1-2A76-D98BD4A8092B}"/>
                  </a:ext>
                </a:extLst>
              </p:cNvPr>
              <p:cNvSpPr/>
              <p:nvPr/>
            </p:nvSpPr>
            <p:spPr>
              <a:xfrm>
                <a:off x="6327275" y="2824125"/>
                <a:ext cx="64150" cy="48025"/>
              </a:xfrm>
              <a:custGeom>
                <a:avLst/>
                <a:gdLst/>
                <a:ahLst/>
                <a:cxnLst/>
                <a:rect l="l" t="t" r="r" b="b"/>
                <a:pathLst>
                  <a:path w="2566" h="1921" extrusionOk="0">
                    <a:moveTo>
                      <a:pt x="591" y="0"/>
                    </a:moveTo>
                    <a:cubicBezTo>
                      <a:pt x="442" y="0"/>
                      <a:pt x="298" y="56"/>
                      <a:pt x="191" y="179"/>
                    </a:cubicBezTo>
                    <a:lnTo>
                      <a:pt x="159" y="210"/>
                    </a:lnTo>
                    <a:cubicBezTo>
                      <a:pt x="64" y="305"/>
                      <a:pt x="1" y="464"/>
                      <a:pt x="1" y="622"/>
                    </a:cubicBezTo>
                    <a:cubicBezTo>
                      <a:pt x="1" y="780"/>
                      <a:pt x="64" y="939"/>
                      <a:pt x="159" y="1034"/>
                    </a:cubicBezTo>
                    <a:lnTo>
                      <a:pt x="793" y="1667"/>
                    </a:lnTo>
                    <a:cubicBezTo>
                      <a:pt x="824" y="1699"/>
                      <a:pt x="872" y="1715"/>
                      <a:pt x="919" y="1715"/>
                    </a:cubicBezTo>
                    <a:cubicBezTo>
                      <a:pt x="967" y="1715"/>
                      <a:pt x="1014" y="1699"/>
                      <a:pt x="1046" y="1667"/>
                    </a:cubicBezTo>
                    <a:cubicBezTo>
                      <a:pt x="1109" y="1572"/>
                      <a:pt x="1109" y="1477"/>
                      <a:pt x="1046" y="1382"/>
                    </a:cubicBezTo>
                    <a:lnTo>
                      <a:pt x="413" y="780"/>
                    </a:lnTo>
                    <a:cubicBezTo>
                      <a:pt x="381" y="749"/>
                      <a:pt x="349" y="685"/>
                      <a:pt x="349" y="622"/>
                    </a:cubicBezTo>
                    <a:cubicBezTo>
                      <a:pt x="349" y="559"/>
                      <a:pt x="381" y="495"/>
                      <a:pt x="413" y="464"/>
                    </a:cubicBezTo>
                    <a:lnTo>
                      <a:pt x="444" y="432"/>
                    </a:lnTo>
                    <a:cubicBezTo>
                      <a:pt x="492" y="384"/>
                      <a:pt x="555" y="361"/>
                      <a:pt x="614" y="361"/>
                    </a:cubicBezTo>
                    <a:cubicBezTo>
                      <a:pt x="674" y="361"/>
                      <a:pt x="729" y="384"/>
                      <a:pt x="761" y="432"/>
                    </a:cubicBezTo>
                    <a:lnTo>
                      <a:pt x="2218" y="1889"/>
                    </a:lnTo>
                    <a:cubicBezTo>
                      <a:pt x="2249" y="1920"/>
                      <a:pt x="2313" y="1920"/>
                      <a:pt x="2344" y="1920"/>
                    </a:cubicBezTo>
                    <a:cubicBezTo>
                      <a:pt x="2408" y="1920"/>
                      <a:pt x="2439" y="1920"/>
                      <a:pt x="2471" y="1889"/>
                    </a:cubicBezTo>
                    <a:cubicBezTo>
                      <a:pt x="2566" y="1794"/>
                      <a:pt x="2566" y="1699"/>
                      <a:pt x="2471" y="1604"/>
                    </a:cubicBezTo>
                    <a:lnTo>
                      <a:pt x="1046" y="179"/>
                    </a:lnTo>
                    <a:cubicBezTo>
                      <a:pt x="915" y="64"/>
                      <a:pt x="750" y="0"/>
                      <a:pt x="5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3478;p36">
                <a:extLst>
                  <a:ext uri="{FF2B5EF4-FFF2-40B4-BE49-F238E27FC236}">
                    <a16:creationId xmlns:a16="http://schemas.microsoft.com/office/drawing/2014/main" id="{6D81172A-20D9-BFC9-49D5-0A76BE350491}"/>
                  </a:ext>
                </a:extLst>
              </p:cNvPr>
              <p:cNvSpPr/>
              <p:nvPr/>
            </p:nvSpPr>
            <p:spPr>
              <a:xfrm>
                <a:off x="6347875" y="2854425"/>
                <a:ext cx="70475" cy="47025"/>
              </a:xfrm>
              <a:custGeom>
                <a:avLst/>
                <a:gdLst/>
                <a:ahLst/>
                <a:cxnLst/>
                <a:rect l="l" t="t" r="r" b="b"/>
                <a:pathLst>
                  <a:path w="2819" h="1881" extrusionOk="0">
                    <a:moveTo>
                      <a:pt x="534" y="1"/>
                    </a:moveTo>
                    <a:cubicBezTo>
                      <a:pt x="386" y="1"/>
                      <a:pt x="236" y="65"/>
                      <a:pt x="159" y="202"/>
                    </a:cubicBezTo>
                    <a:cubicBezTo>
                      <a:pt x="0" y="392"/>
                      <a:pt x="32" y="677"/>
                      <a:pt x="254" y="835"/>
                    </a:cubicBezTo>
                    <a:lnTo>
                      <a:pt x="1679" y="1880"/>
                    </a:lnTo>
                    <a:lnTo>
                      <a:pt x="2819" y="1342"/>
                    </a:lnTo>
                    <a:lnTo>
                      <a:pt x="792" y="75"/>
                    </a:lnTo>
                    <a:cubicBezTo>
                      <a:pt x="719" y="26"/>
                      <a:pt x="627" y="1"/>
                      <a:pt x="534"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3479;p36">
                <a:extLst>
                  <a:ext uri="{FF2B5EF4-FFF2-40B4-BE49-F238E27FC236}">
                    <a16:creationId xmlns:a16="http://schemas.microsoft.com/office/drawing/2014/main" id="{FBC4CC0A-B7EA-7D62-D52E-113EFE635BF4}"/>
                  </a:ext>
                </a:extLst>
              </p:cNvPr>
              <p:cNvSpPr/>
              <p:nvPr/>
            </p:nvSpPr>
            <p:spPr>
              <a:xfrm>
                <a:off x="6343900" y="2849800"/>
                <a:ext cx="79200" cy="56400"/>
              </a:xfrm>
              <a:custGeom>
                <a:avLst/>
                <a:gdLst/>
                <a:ahLst/>
                <a:cxnLst/>
                <a:rect l="l" t="t" r="r" b="b"/>
                <a:pathLst>
                  <a:path w="3168" h="2256" extrusionOk="0">
                    <a:moveTo>
                      <a:pt x="688" y="0"/>
                    </a:moveTo>
                    <a:cubicBezTo>
                      <a:pt x="489" y="0"/>
                      <a:pt x="291" y="91"/>
                      <a:pt x="159" y="260"/>
                    </a:cubicBezTo>
                    <a:cubicBezTo>
                      <a:pt x="64" y="418"/>
                      <a:pt x="1" y="577"/>
                      <a:pt x="33" y="767"/>
                    </a:cubicBezTo>
                    <a:cubicBezTo>
                      <a:pt x="64" y="925"/>
                      <a:pt x="159" y="1083"/>
                      <a:pt x="318" y="1178"/>
                    </a:cubicBezTo>
                    <a:lnTo>
                      <a:pt x="1711" y="2223"/>
                    </a:lnTo>
                    <a:cubicBezTo>
                      <a:pt x="1774" y="2255"/>
                      <a:pt x="1806" y="2255"/>
                      <a:pt x="1838" y="2255"/>
                    </a:cubicBezTo>
                    <a:cubicBezTo>
                      <a:pt x="1901" y="2255"/>
                      <a:pt x="1964" y="2223"/>
                      <a:pt x="1964" y="2192"/>
                    </a:cubicBezTo>
                    <a:cubicBezTo>
                      <a:pt x="2028" y="2097"/>
                      <a:pt x="2028" y="1970"/>
                      <a:pt x="1933" y="1938"/>
                    </a:cubicBezTo>
                    <a:lnTo>
                      <a:pt x="508" y="893"/>
                    </a:lnTo>
                    <a:cubicBezTo>
                      <a:pt x="444" y="830"/>
                      <a:pt x="413" y="767"/>
                      <a:pt x="413" y="703"/>
                    </a:cubicBezTo>
                    <a:cubicBezTo>
                      <a:pt x="381" y="640"/>
                      <a:pt x="413" y="545"/>
                      <a:pt x="444" y="482"/>
                    </a:cubicBezTo>
                    <a:cubicBezTo>
                      <a:pt x="502" y="405"/>
                      <a:pt x="594" y="363"/>
                      <a:pt x="686" y="363"/>
                    </a:cubicBezTo>
                    <a:cubicBezTo>
                      <a:pt x="746" y="363"/>
                      <a:pt x="806" y="381"/>
                      <a:pt x="856" y="418"/>
                    </a:cubicBezTo>
                    <a:lnTo>
                      <a:pt x="2883" y="1717"/>
                    </a:lnTo>
                    <a:cubicBezTo>
                      <a:pt x="2900" y="1725"/>
                      <a:pt x="2921" y="1729"/>
                      <a:pt x="2945" y="1729"/>
                    </a:cubicBezTo>
                    <a:cubicBezTo>
                      <a:pt x="3009" y="1729"/>
                      <a:pt x="3090" y="1700"/>
                      <a:pt x="3136" y="1653"/>
                    </a:cubicBezTo>
                    <a:cubicBezTo>
                      <a:pt x="3168" y="1558"/>
                      <a:pt x="3168" y="1432"/>
                      <a:pt x="3073" y="1400"/>
                    </a:cubicBezTo>
                    <a:lnTo>
                      <a:pt x="1078" y="133"/>
                    </a:lnTo>
                    <a:cubicBezTo>
                      <a:pt x="962" y="43"/>
                      <a:pt x="824" y="0"/>
                      <a:pt x="6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3480;p36">
                <a:extLst>
                  <a:ext uri="{FF2B5EF4-FFF2-40B4-BE49-F238E27FC236}">
                    <a16:creationId xmlns:a16="http://schemas.microsoft.com/office/drawing/2014/main" id="{F5F1A387-9950-A76A-4BB5-C4AABB3B51B4}"/>
                  </a:ext>
                </a:extLst>
              </p:cNvPr>
              <p:cNvSpPr/>
              <p:nvPr/>
            </p:nvSpPr>
            <p:spPr>
              <a:xfrm>
                <a:off x="6353400" y="2835500"/>
                <a:ext cx="110875" cy="57225"/>
              </a:xfrm>
              <a:custGeom>
                <a:avLst/>
                <a:gdLst/>
                <a:ahLst/>
                <a:cxnLst/>
                <a:rect l="l" t="t" r="r" b="b"/>
                <a:pathLst>
                  <a:path w="4435" h="2289" extrusionOk="0">
                    <a:moveTo>
                      <a:pt x="491" y="0"/>
                    </a:moveTo>
                    <a:cubicBezTo>
                      <a:pt x="310" y="0"/>
                      <a:pt x="200" y="9"/>
                      <a:pt x="191" y="9"/>
                    </a:cubicBezTo>
                    <a:cubicBezTo>
                      <a:pt x="64" y="9"/>
                      <a:pt x="1" y="104"/>
                      <a:pt x="1" y="199"/>
                    </a:cubicBezTo>
                    <a:cubicBezTo>
                      <a:pt x="1" y="294"/>
                      <a:pt x="96" y="389"/>
                      <a:pt x="223" y="389"/>
                    </a:cubicBezTo>
                    <a:cubicBezTo>
                      <a:pt x="223" y="389"/>
                      <a:pt x="333" y="379"/>
                      <a:pt x="520" y="379"/>
                    </a:cubicBezTo>
                    <a:cubicBezTo>
                      <a:pt x="926" y="379"/>
                      <a:pt x="1691" y="424"/>
                      <a:pt x="2471" y="705"/>
                    </a:cubicBezTo>
                    <a:cubicBezTo>
                      <a:pt x="2598" y="769"/>
                      <a:pt x="2693" y="800"/>
                      <a:pt x="2788" y="895"/>
                    </a:cubicBezTo>
                    <a:cubicBezTo>
                      <a:pt x="3073" y="1085"/>
                      <a:pt x="3579" y="1560"/>
                      <a:pt x="4086" y="2225"/>
                    </a:cubicBezTo>
                    <a:cubicBezTo>
                      <a:pt x="4118" y="2257"/>
                      <a:pt x="4181" y="2289"/>
                      <a:pt x="4213" y="2289"/>
                    </a:cubicBezTo>
                    <a:cubicBezTo>
                      <a:pt x="4245" y="2289"/>
                      <a:pt x="4308" y="2289"/>
                      <a:pt x="4340" y="2257"/>
                    </a:cubicBezTo>
                    <a:cubicBezTo>
                      <a:pt x="4403" y="2194"/>
                      <a:pt x="4435" y="2067"/>
                      <a:pt x="4371" y="2004"/>
                    </a:cubicBezTo>
                    <a:cubicBezTo>
                      <a:pt x="3865" y="1307"/>
                      <a:pt x="3294" y="800"/>
                      <a:pt x="3041" y="579"/>
                    </a:cubicBezTo>
                    <a:cubicBezTo>
                      <a:pt x="2914" y="484"/>
                      <a:pt x="2756" y="420"/>
                      <a:pt x="2598" y="357"/>
                    </a:cubicBezTo>
                    <a:cubicBezTo>
                      <a:pt x="1733" y="47"/>
                      <a:pt x="915" y="0"/>
                      <a:pt x="4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3481;p36">
                <a:extLst>
                  <a:ext uri="{FF2B5EF4-FFF2-40B4-BE49-F238E27FC236}">
                    <a16:creationId xmlns:a16="http://schemas.microsoft.com/office/drawing/2014/main" id="{6A16E70D-64E3-393A-0C11-D0AFF54A89D4}"/>
                  </a:ext>
                </a:extLst>
              </p:cNvPr>
              <p:cNvSpPr/>
              <p:nvPr/>
            </p:nvSpPr>
            <p:spPr>
              <a:xfrm>
                <a:off x="6384275" y="2896375"/>
                <a:ext cx="45175" cy="37525"/>
              </a:xfrm>
              <a:custGeom>
                <a:avLst/>
                <a:gdLst/>
                <a:ahLst/>
                <a:cxnLst/>
                <a:rect l="l" t="t" r="r" b="b"/>
                <a:pathLst>
                  <a:path w="1807" h="1501" extrusionOk="0">
                    <a:moveTo>
                      <a:pt x="230" y="0"/>
                    </a:moveTo>
                    <a:cubicBezTo>
                      <a:pt x="207" y="0"/>
                      <a:pt x="183" y="4"/>
                      <a:pt x="159" y="12"/>
                    </a:cubicBezTo>
                    <a:cubicBezTo>
                      <a:pt x="64" y="44"/>
                      <a:pt x="1" y="170"/>
                      <a:pt x="64" y="265"/>
                    </a:cubicBezTo>
                    <a:cubicBezTo>
                      <a:pt x="64" y="297"/>
                      <a:pt x="508" y="1247"/>
                      <a:pt x="1553" y="1501"/>
                    </a:cubicBezTo>
                    <a:lnTo>
                      <a:pt x="1584" y="1501"/>
                    </a:lnTo>
                    <a:cubicBezTo>
                      <a:pt x="1679" y="1501"/>
                      <a:pt x="1743" y="1469"/>
                      <a:pt x="1774" y="1374"/>
                    </a:cubicBezTo>
                    <a:cubicBezTo>
                      <a:pt x="1806" y="1279"/>
                      <a:pt x="1743" y="1184"/>
                      <a:pt x="1648" y="1152"/>
                    </a:cubicBezTo>
                    <a:cubicBezTo>
                      <a:pt x="793" y="931"/>
                      <a:pt x="381" y="107"/>
                      <a:pt x="381" y="107"/>
                    </a:cubicBezTo>
                    <a:cubicBezTo>
                      <a:pt x="357" y="36"/>
                      <a:pt x="298" y="0"/>
                      <a:pt x="23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482;p36">
                <a:extLst>
                  <a:ext uri="{FF2B5EF4-FFF2-40B4-BE49-F238E27FC236}">
                    <a16:creationId xmlns:a16="http://schemas.microsoft.com/office/drawing/2014/main" id="{8346025F-91F8-B408-FBE6-52ECCF79278E}"/>
                  </a:ext>
                </a:extLst>
              </p:cNvPr>
              <p:cNvSpPr/>
              <p:nvPr/>
            </p:nvSpPr>
            <p:spPr>
              <a:xfrm>
                <a:off x="6316200" y="2823625"/>
                <a:ext cx="19025" cy="17650"/>
              </a:xfrm>
              <a:custGeom>
                <a:avLst/>
                <a:gdLst/>
                <a:ahLst/>
                <a:cxnLst/>
                <a:rect l="l" t="t" r="r" b="b"/>
                <a:pathLst>
                  <a:path w="761" h="706" extrusionOk="0">
                    <a:moveTo>
                      <a:pt x="206" y="1"/>
                    </a:moveTo>
                    <a:cubicBezTo>
                      <a:pt x="159" y="1"/>
                      <a:pt x="111" y="24"/>
                      <a:pt x="64" y="72"/>
                    </a:cubicBezTo>
                    <a:cubicBezTo>
                      <a:pt x="0" y="135"/>
                      <a:pt x="0" y="262"/>
                      <a:pt x="64" y="325"/>
                    </a:cubicBezTo>
                    <a:lnTo>
                      <a:pt x="412" y="674"/>
                    </a:lnTo>
                    <a:cubicBezTo>
                      <a:pt x="444" y="705"/>
                      <a:pt x="507" y="705"/>
                      <a:pt x="539" y="705"/>
                    </a:cubicBezTo>
                    <a:cubicBezTo>
                      <a:pt x="602" y="705"/>
                      <a:pt x="634" y="705"/>
                      <a:pt x="665" y="674"/>
                    </a:cubicBezTo>
                    <a:cubicBezTo>
                      <a:pt x="760" y="579"/>
                      <a:pt x="760" y="484"/>
                      <a:pt x="665" y="389"/>
                    </a:cubicBezTo>
                    <a:lnTo>
                      <a:pt x="349" y="72"/>
                    </a:lnTo>
                    <a:cubicBezTo>
                      <a:pt x="301" y="24"/>
                      <a:pt x="254"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483;p36">
                <a:extLst>
                  <a:ext uri="{FF2B5EF4-FFF2-40B4-BE49-F238E27FC236}">
                    <a16:creationId xmlns:a16="http://schemas.microsoft.com/office/drawing/2014/main" id="{6F340968-EA8C-E749-114F-6A3FC342987C}"/>
                  </a:ext>
                </a:extLst>
              </p:cNvPr>
              <p:cNvSpPr/>
              <p:nvPr/>
            </p:nvSpPr>
            <p:spPr>
              <a:xfrm>
                <a:off x="6325700" y="2813925"/>
                <a:ext cx="19025" cy="17850"/>
              </a:xfrm>
              <a:custGeom>
                <a:avLst/>
                <a:gdLst/>
                <a:ahLst/>
                <a:cxnLst/>
                <a:rect l="l" t="t" r="r" b="b"/>
                <a:pathLst>
                  <a:path w="761" h="714" extrusionOk="0">
                    <a:moveTo>
                      <a:pt x="222" y="1"/>
                    </a:moveTo>
                    <a:cubicBezTo>
                      <a:pt x="175" y="1"/>
                      <a:pt x="127" y="17"/>
                      <a:pt x="95" y="48"/>
                    </a:cubicBezTo>
                    <a:cubicBezTo>
                      <a:pt x="0" y="143"/>
                      <a:pt x="32" y="238"/>
                      <a:pt x="95" y="333"/>
                    </a:cubicBezTo>
                    <a:lnTo>
                      <a:pt x="444" y="650"/>
                    </a:lnTo>
                    <a:cubicBezTo>
                      <a:pt x="476" y="682"/>
                      <a:pt x="507" y="713"/>
                      <a:pt x="571" y="713"/>
                    </a:cubicBezTo>
                    <a:cubicBezTo>
                      <a:pt x="602" y="713"/>
                      <a:pt x="666" y="713"/>
                      <a:pt x="697" y="650"/>
                    </a:cubicBezTo>
                    <a:cubicBezTo>
                      <a:pt x="761" y="587"/>
                      <a:pt x="761" y="460"/>
                      <a:pt x="697" y="397"/>
                    </a:cubicBezTo>
                    <a:lnTo>
                      <a:pt x="349" y="48"/>
                    </a:lnTo>
                    <a:cubicBezTo>
                      <a:pt x="317" y="17"/>
                      <a:pt x="270" y="1"/>
                      <a:pt x="2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484;p36">
                <a:extLst>
                  <a:ext uri="{FF2B5EF4-FFF2-40B4-BE49-F238E27FC236}">
                    <a16:creationId xmlns:a16="http://schemas.microsoft.com/office/drawing/2014/main" id="{652123E1-068C-E61D-CFCF-E76104510298}"/>
                  </a:ext>
                </a:extLst>
              </p:cNvPr>
              <p:cNvSpPr/>
              <p:nvPr/>
            </p:nvSpPr>
            <p:spPr>
              <a:xfrm>
                <a:off x="6234650" y="2738725"/>
                <a:ext cx="99000" cy="88700"/>
              </a:xfrm>
              <a:custGeom>
                <a:avLst/>
                <a:gdLst/>
                <a:ahLst/>
                <a:cxnLst/>
                <a:rect l="l" t="t" r="r" b="b"/>
                <a:pathLst>
                  <a:path w="3960" h="3548" extrusionOk="0">
                    <a:moveTo>
                      <a:pt x="1968" y="0"/>
                    </a:moveTo>
                    <a:cubicBezTo>
                      <a:pt x="1505" y="0"/>
                      <a:pt x="1046" y="174"/>
                      <a:pt x="697" y="523"/>
                    </a:cubicBezTo>
                    <a:cubicBezTo>
                      <a:pt x="1" y="1219"/>
                      <a:pt x="1" y="2328"/>
                      <a:pt x="697" y="3025"/>
                    </a:cubicBezTo>
                    <a:cubicBezTo>
                      <a:pt x="1061" y="3373"/>
                      <a:pt x="1529" y="3547"/>
                      <a:pt x="1992" y="3547"/>
                    </a:cubicBezTo>
                    <a:cubicBezTo>
                      <a:pt x="2455" y="3547"/>
                      <a:pt x="2914" y="3373"/>
                      <a:pt x="3262" y="3025"/>
                    </a:cubicBezTo>
                    <a:cubicBezTo>
                      <a:pt x="3959" y="2328"/>
                      <a:pt x="3959" y="1219"/>
                      <a:pt x="3262" y="523"/>
                    </a:cubicBezTo>
                    <a:cubicBezTo>
                      <a:pt x="2898" y="174"/>
                      <a:pt x="2431" y="0"/>
                      <a:pt x="1968"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485;p36">
                <a:extLst>
                  <a:ext uri="{FF2B5EF4-FFF2-40B4-BE49-F238E27FC236}">
                    <a16:creationId xmlns:a16="http://schemas.microsoft.com/office/drawing/2014/main" id="{F727E396-516D-762D-FDAD-C2CCF724C4C4}"/>
                  </a:ext>
                </a:extLst>
              </p:cNvPr>
              <p:cNvSpPr/>
              <p:nvPr/>
            </p:nvSpPr>
            <p:spPr>
              <a:xfrm>
                <a:off x="6234650" y="2733575"/>
                <a:ext cx="99000" cy="98200"/>
              </a:xfrm>
              <a:custGeom>
                <a:avLst/>
                <a:gdLst/>
                <a:ahLst/>
                <a:cxnLst/>
                <a:rect l="l" t="t" r="r" b="b"/>
                <a:pathLst>
                  <a:path w="3960" h="3928" extrusionOk="0">
                    <a:moveTo>
                      <a:pt x="1964" y="380"/>
                    </a:moveTo>
                    <a:cubicBezTo>
                      <a:pt x="2407" y="380"/>
                      <a:pt x="2819" y="539"/>
                      <a:pt x="3104" y="855"/>
                    </a:cubicBezTo>
                    <a:cubicBezTo>
                      <a:pt x="3421" y="1140"/>
                      <a:pt x="3579" y="1552"/>
                      <a:pt x="3579" y="1964"/>
                    </a:cubicBezTo>
                    <a:cubicBezTo>
                      <a:pt x="3579" y="2407"/>
                      <a:pt x="3421" y="2787"/>
                      <a:pt x="3104" y="3104"/>
                    </a:cubicBezTo>
                    <a:cubicBezTo>
                      <a:pt x="2803" y="3421"/>
                      <a:pt x="2392" y="3579"/>
                      <a:pt x="1976" y="3579"/>
                    </a:cubicBezTo>
                    <a:cubicBezTo>
                      <a:pt x="1560" y="3579"/>
                      <a:pt x="1141" y="3421"/>
                      <a:pt x="824" y="3104"/>
                    </a:cubicBezTo>
                    <a:cubicBezTo>
                      <a:pt x="539" y="2787"/>
                      <a:pt x="349" y="2407"/>
                      <a:pt x="349" y="1964"/>
                    </a:cubicBezTo>
                    <a:cubicBezTo>
                      <a:pt x="349" y="1552"/>
                      <a:pt x="539" y="1140"/>
                      <a:pt x="824" y="855"/>
                    </a:cubicBezTo>
                    <a:cubicBezTo>
                      <a:pt x="1141" y="539"/>
                      <a:pt x="1552" y="380"/>
                      <a:pt x="1964" y="380"/>
                    </a:cubicBezTo>
                    <a:close/>
                    <a:moveTo>
                      <a:pt x="1980" y="0"/>
                    </a:moveTo>
                    <a:cubicBezTo>
                      <a:pt x="1473" y="0"/>
                      <a:pt x="966" y="190"/>
                      <a:pt x="571" y="570"/>
                    </a:cubicBezTo>
                    <a:cubicBezTo>
                      <a:pt x="191" y="950"/>
                      <a:pt x="1" y="1457"/>
                      <a:pt x="1" y="1964"/>
                    </a:cubicBezTo>
                    <a:cubicBezTo>
                      <a:pt x="1" y="2502"/>
                      <a:pt x="191" y="3009"/>
                      <a:pt x="571" y="3357"/>
                    </a:cubicBezTo>
                    <a:cubicBezTo>
                      <a:pt x="951" y="3737"/>
                      <a:pt x="1457" y="3927"/>
                      <a:pt x="1964" y="3927"/>
                    </a:cubicBezTo>
                    <a:cubicBezTo>
                      <a:pt x="2502" y="3927"/>
                      <a:pt x="3009" y="3737"/>
                      <a:pt x="3389" y="3357"/>
                    </a:cubicBezTo>
                    <a:cubicBezTo>
                      <a:pt x="3769" y="3009"/>
                      <a:pt x="3959" y="2502"/>
                      <a:pt x="3959" y="1964"/>
                    </a:cubicBezTo>
                    <a:cubicBezTo>
                      <a:pt x="3959" y="1457"/>
                      <a:pt x="3769" y="950"/>
                      <a:pt x="3389" y="570"/>
                    </a:cubicBezTo>
                    <a:cubicBezTo>
                      <a:pt x="2993" y="190"/>
                      <a:pt x="2487" y="0"/>
                      <a:pt x="1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486;p36">
                <a:extLst>
                  <a:ext uri="{FF2B5EF4-FFF2-40B4-BE49-F238E27FC236}">
                    <a16:creationId xmlns:a16="http://schemas.microsoft.com/office/drawing/2014/main" id="{E50335E8-5187-9061-413A-7ED01B1F68C5}"/>
                  </a:ext>
                </a:extLst>
              </p:cNvPr>
              <p:cNvSpPr/>
              <p:nvPr/>
            </p:nvSpPr>
            <p:spPr>
              <a:xfrm>
                <a:off x="6221200" y="2720700"/>
                <a:ext cx="125100" cy="124525"/>
              </a:xfrm>
              <a:custGeom>
                <a:avLst/>
                <a:gdLst/>
                <a:ahLst/>
                <a:cxnLst/>
                <a:rect l="l" t="t" r="r" b="b"/>
                <a:pathLst>
                  <a:path w="5004" h="4981" extrusionOk="0">
                    <a:moveTo>
                      <a:pt x="2502" y="389"/>
                    </a:moveTo>
                    <a:cubicBezTo>
                      <a:pt x="3072" y="389"/>
                      <a:pt x="3610" y="579"/>
                      <a:pt x="4022" y="990"/>
                    </a:cubicBezTo>
                    <a:cubicBezTo>
                      <a:pt x="4434" y="1402"/>
                      <a:pt x="4656" y="1940"/>
                      <a:pt x="4656" y="2479"/>
                    </a:cubicBezTo>
                    <a:cubicBezTo>
                      <a:pt x="4656" y="3049"/>
                      <a:pt x="4434" y="3587"/>
                      <a:pt x="4022" y="3967"/>
                    </a:cubicBezTo>
                    <a:cubicBezTo>
                      <a:pt x="3610" y="4379"/>
                      <a:pt x="3064" y="4585"/>
                      <a:pt x="2518" y="4585"/>
                    </a:cubicBezTo>
                    <a:cubicBezTo>
                      <a:pt x="1972" y="4585"/>
                      <a:pt x="1425" y="4379"/>
                      <a:pt x="1014" y="3967"/>
                    </a:cubicBezTo>
                    <a:cubicBezTo>
                      <a:pt x="602" y="3587"/>
                      <a:pt x="380" y="3049"/>
                      <a:pt x="380" y="2479"/>
                    </a:cubicBezTo>
                    <a:cubicBezTo>
                      <a:pt x="380" y="1940"/>
                      <a:pt x="602" y="1402"/>
                      <a:pt x="1014" y="990"/>
                    </a:cubicBezTo>
                    <a:cubicBezTo>
                      <a:pt x="1425" y="579"/>
                      <a:pt x="1964" y="389"/>
                      <a:pt x="2502" y="389"/>
                    </a:cubicBezTo>
                    <a:close/>
                    <a:moveTo>
                      <a:pt x="2506" y="1"/>
                    </a:moveTo>
                    <a:cubicBezTo>
                      <a:pt x="1869" y="1"/>
                      <a:pt x="1235" y="246"/>
                      <a:pt x="760" y="737"/>
                    </a:cubicBezTo>
                    <a:cubicBezTo>
                      <a:pt x="285" y="1212"/>
                      <a:pt x="0" y="1814"/>
                      <a:pt x="0" y="2479"/>
                    </a:cubicBezTo>
                    <a:cubicBezTo>
                      <a:pt x="0" y="3144"/>
                      <a:pt x="285" y="3777"/>
                      <a:pt x="760" y="4252"/>
                    </a:cubicBezTo>
                    <a:cubicBezTo>
                      <a:pt x="1235" y="4727"/>
                      <a:pt x="1869" y="4981"/>
                      <a:pt x="2502" y="4981"/>
                    </a:cubicBezTo>
                    <a:cubicBezTo>
                      <a:pt x="3167" y="4981"/>
                      <a:pt x="3800" y="4727"/>
                      <a:pt x="4275" y="4252"/>
                    </a:cubicBezTo>
                    <a:cubicBezTo>
                      <a:pt x="4751" y="3777"/>
                      <a:pt x="5004" y="3144"/>
                      <a:pt x="5004" y="2479"/>
                    </a:cubicBezTo>
                    <a:cubicBezTo>
                      <a:pt x="5004" y="1814"/>
                      <a:pt x="4751" y="1212"/>
                      <a:pt x="4275" y="737"/>
                    </a:cubicBezTo>
                    <a:cubicBezTo>
                      <a:pt x="3785" y="246"/>
                      <a:pt x="3143" y="1"/>
                      <a:pt x="25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3487;p36">
                <a:extLst>
                  <a:ext uri="{FF2B5EF4-FFF2-40B4-BE49-F238E27FC236}">
                    <a16:creationId xmlns:a16="http://schemas.microsoft.com/office/drawing/2014/main" id="{CD4B19C1-312C-E7FA-B7CD-EF5C1B48A0C4}"/>
                  </a:ext>
                </a:extLst>
              </p:cNvPr>
              <p:cNvSpPr/>
              <p:nvPr/>
            </p:nvSpPr>
            <p:spPr>
              <a:xfrm>
                <a:off x="6309875" y="2763800"/>
                <a:ext cx="13475" cy="19675"/>
              </a:xfrm>
              <a:custGeom>
                <a:avLst/>
                <a:gdLst/>
                <a:ahLst/>
                <a:cxnLst/>
                <a:rect l="l" t="t" r="r" b="b"/>
                <a:pathLst>
                  <a:path w="539" h="787" extrusionOk="0">
                    <a:moveTo>
                      <a:pt x="206" y="1"/>
                    </a:moveTo>
                    <a:cubicBezTo>
                      <a:pt x="180" y="1"/>
                      <a:pt x="153" y="9"/>
                      <a:pt x="127" y="26"/>
                    </a:cubicBezTo>
                    <a:cubicBezTo>
                      <a:pt x="32" y="58"/>
                      <a:pt x="0" y="185"/>
                      <a:pt x="32" y="280"/>
                    </a:cubicBezTo>
                    <a:cubicBezTo>
                      <a:pt x="95" y="375"/>
                      <a:pt x="127" y="501"/>
                      <a:pt x="158" y="628"/>
                    </a:cubicBezTo>
                    <a:cubicBezTo>
                      <a:pt x="158" y="723"/>
                      <a:pt x="222" y="786"/>
                      <a:pt x="317" y="786"/>
                    </a:cubicBezTo>
                    <a:lnTo>
                      <a:pt x="348" y="786"/>
                    </a:lnTo>
                    <a:cubicBezTo>
                      <a:pt x="443" y="786"/>
                      <a:pt x="538" y="691"/>
                      <a:pt x="507" y="596"/>
                    </a:cubicBezTo>
                    <a:cubicBezTo>
                      <a:pt x="507" y="438"/>
                      <a:pt x="443" y="248"/>
                      <a:pt x="380" y="121"/>
                    </a:cubicBezTo>
                    <a:cubicBezTo>
                      <a:pt x="334" y="53"/>
                      <a:pt x="272"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3488;p36">
                <a:extLst>
                  <a:ext uri="{FF2B5EF4-FFF2-40B4-BE49-F238E27FC236}">
                    <a16:creationId xmlns:a16="http://schemas.microsoft.com/office/drawing/2014/main" id="{8B884835-FF80-93DA-14F6-4FB7E9311BA0}"/>
                  </a:ext>
                </a:extLst>
              </p:cNvPr>
              <p:cNvSpPr/>
              <p:nvPr/>
            </p:nvSpPr>
            <p:spPr>
              <a:xfrm>
                <a:off x="6280575" y="2744650"/>
                <a:ext cx="33275" cy="19025"/>
              </a:xfrm>
              <a:custGeom>
                <a:avLst/>
                <a:gdLst/>
                <a:ahLst/>
                <a:cxnLst/>
                <a:rect l="l" t="t" r="r" b="b"/>
                <a:pathLst>
                  <a:path w="1331" h="761" extrusionOk="0">
                    <a:moveTo>
                      <a:pt x="159" y="1"/>
                    </a:moveTo>
                    <a:cubicBezTo>
                      <a:pt x="64" y="1"/>
                      <a:pt x="0" y="96"/>
                      <a:pt x="0" y="191"/>
                    </a:cubicBezTo>
                    <a:cubicBezTo>
                      <a:pt x="0" y="286"/>
                      <a:pt x="64" y="381"/>
                      <a:pt x="159" y="381"/>
                    </a:cubicBezTo>
                    <a:cubicBezTo>
                      <a:pt x="475" y="381"/>
                      <a:pt x="760" y="507"/>
                      <a:pt x="982" y="697"/>
                    </a:cubicBezTo>
                    <a:cubicBezTo>
                      <a:pt x="1014" y="761"/>
                      <a:pt x="1077" y="761"/>
                      <a:pt x="1109" y="761"/>
                    </a:cubicBezTo>
                    <a:cubicBezTo>
                      <a:pt x="1172" y="761"/>
                      <a:pt x="1204" y="761"/>
                      <a:pt x="1235" y="697"/>
                    </a:cubicBezTo>
                    <a:cubicBezTo>
                      <a:pt x="1330" y="634"/>
                      <a:pt x="1330" y="507"/>
                      <a:pt x="1235" y="444"/>
                    </a:cubicBezTo>
                    <a:cubicBezTo>
                      <a:pt x="950" y="159"/>
                      <a:pt x="570" y="1"/>
                      <a:pt x="1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3489;p36">
                <a:extLst>
                  <a:ext uri="{FF2B5EF4-FFF2-40B4-BE49-F238E27FC236}">
                    <a16:creationId xmlns:a16="http://schemas.microsoft.com/office/drawing/2014/main" id="{5DCE61EA-6E46-A548-70C7-2E6BA5B8FC9F}"/>
                  </a:ext>
                </a:extLst>
              </p:cNvPr>
              <p:cNvSpPr/>
              <p:nvPr/>
            </p:nvSpPr>
            <p:spPr>
              <a:xfrm>
                <a:off x="6427825" y="2853125"/>
                <a:ext cx="37250" cy="9525"/>
              </a:xfrm>
              <a:custGeom>
                <a:avLst/>
                <a:gdLst/>
                <a:ahLst/>
                <a:cxnLst/>
                <a:rect l="l" t="t" r="r" b="b"/>
                <a:pathLst>
                  <a:path w="1490" h="381" extrusionOk="0">
                    <a:moveTo>
                      <a:pt x="191" y="0"/>
                    </a:moveTo>
                    <a:cubicBezTo>
                      <a:pt x="96" y="0"/>
                      <a:pt x="1" y="95"/>
                      <a:pt x="1" y="190"/>
                    </a:cubicBezTo>
                    <a:cubicBezTo>
                      <a:pt x="1" y="285"/>
                      <a:pt x="96" y="380"/>
                      <a:pt x="191" y="380"/>
                    </a:cubicBezTo>
                    <a:lnTo>
                      <a:pt x="1299" y="380"/>
                    </a:lnTo>
                    <a:cubicBezTo>
                      <a:pt x="1394" y="380"/>
                      <a:pt x="1489" y="285"/>
                      <a:pt x="1489" y="190"/>
                    </a:cubicBezTo>
                    <a:cubicBezTo>
                      <a:pt x="1489" y="95"/>
                      <a:pt x="1394" y="0"/>
                      <a:pt x="129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3490;p36">
                <a:extLst>
                  <a:ext uri="{FF2B5EF4-FFF2-40B4-BE49-F238E27FC236}">
                    <a16:creationId xmlns:a16="http://schemas.microsoft.com/office/drawing/2014/main" id="{B685E57A-A9DE-431F-0F41-7ACCE8D50E28}"/>
                  </a:ext>
                </a:extLst>
              </p:cNvPr>
              <p:cNvSpPr/>
              <p:nvPr/>
            </p:nvSpPr>
            <p:spPr>
              <a:xfrm>
                <a:off x="6139650" y="2853125"/>
                <a:ext cx="204275" cy="9525"/>
              </a:xfrm>
              <a:custGeom>
                <a:avLst/>
                <a:gdLst/>
                <a:ahLst/>
                <a:cxnLst/>
                <a:rect l="l" t="t" r="r" b="b"/>
                <a:pathLst>
                  <a:path w="8171" h="381" extrusionOk="0">
                    <a:moveTo>
                      <a:pt x="190" y="0"/>
                    </a:moveTo>
                    <a:cubicBezTo>
                      <a:pt x="64" y="0"/>
                      <a:pt x="0" y="95"/>
                      <a:pt x="0" y="190"/>
                    </a:cubicBezTo>
                    <a:cubicBezTo>
                      <a:pt x="0" y="285"/>
                      <a:pt x="64" y="380"/>
                      <a:pt x="190" y="380"/>
                    </a:cubicBezTo>
                    <a:lnTo>
                      <a:pt x="7981" y="380"/>
                    </a:lnTo>
                    <a:cubicBezTo>
                      <a:pt x="8108" y="380"/>
                      <a:pt x="8171" y="285"/>
                      <a:pt x="8171" y="190"/>
                    </a:cubicBezTo>
                    <a:cubicBezTo>
                      <a:pt x="8171" y="95"/>
                      <a:pt x="8108" y="0"/>
                      <a:pt x="798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3491;p36">
                <a:extLst>
                  <a:ext uri="{FF2B5EF4-FFF2-40B4-BE49-F238E27FC236}">
                    <a16:creationId xmlns:a16="http://schemas.microsoft.com/office/drawing/2014/main" id="{0931C9C2-C619-9E9C-0A26-A6B31139098B}"/>
                  </a:ext>
                </a:extLst>
              </p:cNvPr>
              <p:cNvSpPr/>
              <p:nvPr/>
            </p:nvSpPr>
            <p:spPr>
              <a:xfrm>
                <a:off x="6175275" y="2690025"/>
                <a:ext cx="15075" cy="15075"/>
              </a:xfrm>
              <a:custGeom>
                <a:avLst/>
                <a:gdLst/>
                <a:ahLst/>
                <a:cxnLst/>
                <a:rect l="l" t="t" r="r" b="b"/>
                <a:pathLst>
                  <a:path w="603" h="603" extrusionOk="0">
                    <a:moveTo>
                      <a:pt x="285" y="1"/>
                    </a:moveTo>
                    <a:cubicBezTo>
                      <a:pt x="127" y="1"/>
                      <a:pt x="0" y="127"/>
                      <a:pt x="0" y="317"/>
                    </a:cubicBezTo>
                    <a:cubicBezTo>
                      <a:pt x="0" y="476"/>
                      <a:pt x="127" y="602"/>
                      <a:pt x="285" y="602"/>
                    </a:cubicBezTo>
                    <a:cubicBezTo>
                      <a:pt x="475" y="602"/>
                      <a:pt x="602" y="476"/>
                      <a:pt x="602" y="317"/>
                    </a:cubicBezTo>
                    <a:cubicBezTo>
                      <a:pt x="602" y="127"/>
                      <a:pt x="475" y="1"/>
                      <a:pt x="285"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3492;p36">
                <a:extLst>
                  <a:ext uri="{FF2B5EF4-FFF2-40B4-BE49-F238E27FC236}">
                    <a16:creationId xmlns:a16="http://schemas.microsoft.com/office/drawing/2014/main" id="{40F09776-23FF-D320-391C-108F85E3E696}"/>
                  </a:ext>
                </a:extLst>
              </p:cNvPr>
              <p:cNvSpPr/>
              <p:nvPr/>
            </p:nvSpPr>
            <p:spPr>
              <a:xfrm>
                <a:off x="6170525" y="2685275"/>
                <a:ext cx="24575" cy="24575"/>
              </a:xfrm>
              <a:custGeom>
                <a:avLst/>
                <a:gdLst/>
                <a:ahLst/>
                <a:cxnLst/>
                <a:rect l="l" t="t" r="r" b="b"/>
                <a:pathLst>
                  <a:path w="983" h="983" extrusionOk="0">
                    <a:moveTo>
                      <a:pt x="475" y="381"/>
                    </a:moveTo>
                    <a:cubicBezTo>
                      <a:pt x="539" y="381"/>
                      <a:pt x="602" y="444"/>
                      <a:pt x="602" y="507"/>
                    </a:cubicBezTo>
                    <a:cubicBezTo>
                      <a:pt x="602" y="571"/>
                      <a:pt x="539" y="602"/>
                      <a:pt x="475" y="602"/>
                    </a:cubicBezTo>
                    <a:cubicBezTo>
                      <a:pt x="412" y="602"/>
                      <a:pt x="349" y="571"/>
                      <a:pt x="349" y="507"/>
                    </a:cubicBezTo>
                    <a:cubicBezTo>
                      <a:pt x="349" y="444"/>
                      <a:pt x="412" y="381"/>
                      <a:pt x="475" y="381"/>
                    </a:cubicBezTo>
                    <a:close/>
                    <a:moveTo>
                      <a:pt x="475" y="1"/>
                    </a:moveTo>
                    <a:cubicBezTo>
                      <a:pt x="222" y="1"/>
                      <a:pt x="0" y="222"/>
                      <a:pt x="0" y="507"/>
                    </a:cubicBezTo>
                    <a:cubicBezTo>
                      <a:pt x="0" y="761"/>
                      <a:pt x="222" y="982"/>
                      <a:pt x="475" y="982"/>
                    </a:cubicBezTo>
                    <a:cubicBezTo>
                      <a:pt x="760" y="982"/>
                      <a:pt x="982" y="761"/>
                      <a:pt x="982" y="507"/>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3493;p36">
                <a:extLst>
                  <a:ext uri="{FF2B5EF4-FFF2-40B4-BE49-F238E27FC236}">
                    <a16:creationId xmlns:a16="http://schemas.microsoft.com/office/drawing/2014/main" id="{B5B70E99-45FB-18DD-AD1B-EB1CE3BC84B3}"/>
                  </a:ext>
                </a:extLst>
              </p:cNvPr>
              <p:cNvSpPr/>
              <p:nvPr/>
            </p:nvSpPr>
            <p:spPr>
              <a:xfrm>
                <a:off x="6202975" y="2690025"/>
                <a:ext cx="15875" cy="15075"/>
              </a:xfrm>
              <a:custGeom>
                <a:avLst/>
                <a:gdLst/>
                <a:ahLst/>
                <a:cxnLst/>
                <a:rect l="l" t="t" r="r" b="b"/>
                <a:pathLst>
                  <a:path w="635" h="603" extrusionOk="0">
                    <a:moveTo>
                      <a:pt x="317" y="1"/>
                    </a:moveTo>
                    <a:cubicBezTo>
                      <a:pt x="159" y="1"/>
                      <a:pt x="1" y="127"/>
                      <a:pt x="1" y="317"/>
                    </a:cubicBezTo>
                    <a:cubicBezTo>
                      <a:pt x="1" y="476"/>
                      <a:pt x="159" y="602"/>
                      <a:pt x="317" y="602"/>
                    </a:cubicBezTo>
                    <a:cubicBezTo>
                      <a:pt x="476" y="602"/>
                      <a:pt x="634" y="476"/>
                      <a:pt x="634" y="317"/>
                    </a:cubicBezTo>
                    <a:cubicBezTo>
                      <a:pt x="634" y="127"/>
                      <a:pt x="476" y="1"/>
                      <a:pt x="31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3494;p36">
                <a:extLst>
                  <a:ext uri="{FF2B5EF4-FFF2-40B4-BE49-F238E27FC236}">
                    <a16:creationId xmlns:a16="http://schemas.microsoft.com/office/drawing/2014/main" id="{700CBED6-4202-6E9C-51D0-3A21D8AB5328}"/>
                  </a:ext>
                </a:extLst>
              </p:cNvPr>
              <p:cNvSpPr/>
              <p:nvPr/>
            </p:nvSpPr>
            <p:spPr>
              <a:xfrm>
                <a:off x="6198225" y="2685275"/>
                <a:ext cx="25375" cy="24575"/>
              </a:xfrm>
              <a:custGeom>
                <a:avLst/>
                <a:gdLst/>
                <a:ahLst/>
                <a:cxnLst/>
                <a:rect l="l" t="t" r="r" b="b"/>
                <a:pathLst>
                  <a:path w="1015" h="983" extrusionOk="0">
                    <a:moveTo>
                      <a:pt x="507" y="381"/>
                    </a:moveTo>
                    <a:cubicBezTo>
                      <a:pt x="571" y="381"/>
                      <a:pt x="634" y="444"/>
                      <a:pt x="634" y="507"/>
                    </a:cubicBezTo>
                    <a:cubicBezTo>
                      <a:pt x="634" y="571"/>
                      <a:pt x="571" y="602"/>
                      <a:pt x="507" y="602"/>
                    </a:cubicBezTo>
                    <a:cubicBezTo>
                      <a:pt x="444" y="602"/>
                      <a:pt x="381" y="571"/>
                      <a:pt x="381" y="507"/>
                    </a:cubicBezTo>
                    <a:cubicBezTo>
                      <a:pt x="381" y="444"/>
                      <a:pt x="444" y="381"/>
                      <a:pt x="507" y="381"/>
                    </a:cubicBezTo>
                    <a:close/>
                    <a:moveTo>
                      <a:pt x="507" y="1"/>
                    </a:moveTo>
                    <a:cubicBezTo>
                      <a:pt x="222" y="1"/>
                      <a:pt x="1" y="222"/>
                      <a:pt x="1" y="507"/>
                    </a:cubicBezTo>
                    <a:cubicBezTo>
                      <a:pt x="1" y="761"/>
                      <a:pt x="222" y="982"/>
                      <a:pt x="507" y="982"/>
                    </a:cubicBezTo>
                    <a:cubicBezTo>
                      <a:pt x="792" y="982"/>
                      <a:pt x="1014" y="761"/>
                      <a:pt x="1014" y="507"/>
                    </a:cubicBezTo>
                    <a:cubicBezTo>
                      <a:pt x="1014" y="222"/>
                      <a:pt x="792" y="1"/>
                      <a:pt x="5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3495;p36">
                <a:extLst>
                  <a:ext uri="{FF2B5EF4-FFF2-40B4-BE49-F238E27FC236}">
                    <a16:creationId xmlns:a16="http://schemas.microsoft.com/office/drawing/2014/main" id="{FEAA8975-1853-FF71-4753-BE702BB96612}"/>
                  </a:ext>
                </a:extLst>
              </p:cNvPr>
              <p:cNvSpPr/>
              <p:nvPr/>
            </p:nvSpPr>
            <p:spPr>
              <a:xfrm>
                <a:off x="6231475" y="2690025"/>
                <a:ext cx="15075" cy="15075"/>
              </a:xfrm>
              <a:custGeom>
                <a:avLst/>
                <a:gdLst/>
                <a:ahLst/>
                <a:cxnLst/>
                <a:rect l="l" t="t" r="r" b="b"/>
                <a:pathLst>
                  <a:path w="603" h="603" extrusionOk="0">
                    <a:moveTo>
                      <a:pt x="318" y="1"/>
                    </a:moveTo>
                    <a:cubicBezTo>
                      <a:pt x="128" y="1"/>
                      <a:pt x="1" y="127"/>
                      <a:pt x="1" y="317"/>
                    </a:cubicBezTo>
                    <a:cubicBezTo>
                      <a:pt x="1" y="476"/>
                      <a:pt x="128" y="602"/>
                      <a:pt x="318" y="602"/>
                    </a:cubicBezTo>
                    <a:cubicBezTo>
                      <a:pt x="476" y="602"/>
                      <a:pt x="603" y="476"/>
                      <a:pt x="603" y="317"/>
                    </a:cubicBezTo>
                    <a:cubicBezTo>
                      <a:pt x="603" y="127"/>
                      <a:pt x="476" y="1"/>
                      <a:pt x="31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3496;p36">
                <a:extLst>
                  <a:ext uri="{FF2B5EF4-FFF2-40B4-BE49-F238E27FC236}">
                    <a16:creationId xmlns:a16="http://schemas.microsoft.com/office/drawing/2014/main" id="{2346EEE0-2615-CF73-A554-60A3B35EE4FB}"/>
                  </a:ext>
                </a:extLst>
              </p:cNvPr>
              <p:cNvSpPr/>
              <p:nvPr/>
            </p:nvSpPr>
            <p:spPr>
              <a:xfrm>
                <a:off x="6226725" y="2685275"/>
                <a:ext cx="24575" cy="24575"/>
              </a:xfrm>
              <a:custGeom>
                <a:avLst/>
                <a:gdLst/>
                <a:ahLst/>
                <a:cxnLst/>
                <a:rect l="l" t="t" r="r" b="b"/>
                <a:pathLst>
                  <a:path w="983" h="983" extrusionOk="0">
                    <a:moveTo>
                      <a:pt x="508" y="381"/>
                    </a:moveTo>
                    <a:cubicBezTo>
                      <a:pt x="571" y="381"/>
                      <a:pt x="603" y="444"/>
                      <a:pt x="603" y="507"/>
                    </a:cubicBezTo>
                    <a:cubicBezTo>
                      <a:pt x="603" y="571"/>
                      <a:pt x="571" y="602"/>
                      <a:pt x="508" y="602"/>
                    </a:cubicBezTo>
                    <a:cubicBezTo>
                      <a:pt x="444" y="602"/>
                      <a:pt x="381" y="571"/>
                      <a:pt x="381" y="507"/>
                    </a:cubicBezTo>
                    <a:cubicBezTo>
                      <a:pt x="381" y="444"/>
                      <a:pt x="444" y="381"/>
                      <a:pt x="508" y="381"/>
                    </a:cubicBezTo>
                    <a:close/>
                    <a:moveTo>
                      <a:pt x="508" y="1"/>
                    </a:moveTo>
                    <a:cubicBezTo>
                      <a:pt x="223" y="1"/>
                      <a:pt x="1" y="222"/>
                      <a:pt x="1" y="507"/>
                    </a:cubicBezTo>
                    <a:cubicBezTo>
                      <a:pt x="1" y="761"/>
                      <a:pt x="223" y="982"/>
                      <a:pt x="508" y="982"/>
                    </a:cubicBezTo>
                    <a:cubicBezTo>
                      <a:pt x="761" y="982"/>
                      <a:pt x="983" y="761"/>
                      <a:pt x="983" y="507"/>
                    </a:cubicBezTo>
                    <a:cubicBezTo>
                      <a:pt x="983" y="222"/>
                      <a:pt x="761" y="1"/>
                      <a:pt x="5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3497;p36">
                <a:extLst>
                  <a:ext uri="{FF2B5EF4-FFF2-40B4-BE49-F238E27FC236}">
                    <a16:creationId xmlns:a16="http://schemas.microsoft.com/office/drawing/2014/main" id="{10AB0949-E0FE-6A3B-F714-E6D25F9E11C9}"/>
                  </a:ext>
                </a:extLst>
              </p:cNvPr>
              <p:cNvSpPr/>
              <p:nvPr/>
            </p:nvSpPr>
            <p:spPr>
              <a:xfrm>
                <a:off x="6231475" y="2949700"/>
                <a:ext cx="130675" cy="15075"/>
              </a:xfrm>
              <a:custGeom>
                <a:avLst/>
                <a:gdLst/>
                <a:ahLst/>
                <a:cxnLst/>
                <a:rect l="l" t="t" r="r" b="b"/>
                <a:pathLst>
                  <a:path w="5227" h="603" extrusionOk="0">
                    <a:moveTo>
                      <a:pt x="349" y="1"/>
                    </a:moveTo>
                    <a:cubicBezTo>
                      <a:pt x="159" y="1"/>
                      <a:pt x="1" y="159"/>
                      <a:pt x="1" y="349"/>
                    </a:cubicBezTo>
                    <a:lnTo>
                      <a:pt x="1" y="603"/>
                    </a:lnTo>
                    <a:lnTo>
                      <a:pt x="5226" y="603"/>
                    </a:lnTo>
                    <a:lnTo>
                      <a:pt x="5226" y="349"/>
                    </a:lnTo>
                    <a:cubicBezTo>
                      <a:pt x="5226" y="159"/>
                      <a:pt x="5068" y="1"/>
                      <a:pt x="4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3498;p36">
                <a:extLst>
                  <a:ext uri="{FF2B5EF4-FFF2-40B4-BE49-F238E27FC236}">
                    <a16:creationId xmlns:a16="http://schemas.microsoft.com/office/drawing/2014/main" id="{33D32BE7-3D7E-F49E-5992-31ACBE1C50F8}"/>
                  </a:ext>
                </a:extLst>
              </p:cNvPr>
              <p:cNvSpPr/>
              <p:nvPr/>
            </p:nvSpPr>
            <p:spPr>
              <a:xfrm>
                <a:off x="6226725" y="2944950"/>
                <a:ext cx="140175" cy="24575"/>
              </a:xfrm>
              <a:custGeom>
                <a:avLst/>
                <a:gdLst/>
                <a:ahLst/>
                <a:cxnLst/>
                <a:rect l="l" t="t" r="r" b="b"/>
                <a:pathLst>
                  <a:path w="5607" h="983" extrusionOk="0">
                    <a:moveTo>
                      <a:pt x="5068" y="381"/>
                    </a:moveTo>
                    <a:cubicBezTo>
                      <a:pt x="5163" y="381"/>
                      <a:pt x="5226" y="444"/>
                      <a:pt x="5226" y="539"/>
                    </a:cubicBezTo>
                    <a:lnTo>
                      <a:pt x="5226" y="603"/>
                    </a:lnTo>
                    <a:lnTo>
                      <a:pt x="381" y="603"/>
                    </a:lnTo>
                    <a:lnTo>
                      <a:pt x="381" y="539"/>
                    </a:lnTo>
                    <a:cubicBezTo>
                      <a:pt x="381" y="444"/>
                      <a:pt x="444" y="381"/>
                      <a:pt x="539" y="381"/>
                    </a:cubicBezTo>
                    <a:close/>
                    <a:moveTo>
                      <a:pt x="539" y="1"/>
                    </a:moveTo>
                    <a:cubicBezTo>
                      <a:pt x="254" y="1"/>
                      <a:pt x="1" y="254"/>
                      <a:pt x="1" y="539"/>
                    </a:cubicBezTo>
                    <a:lnTo>
                      <a:pt x="1" y="793"/>
                    </a:lnTo>
                    <a:cubicBezTo>
                      <a:pt x="1" y="919"/>
                      <a:pt x="96" y="983"/>
                      <a:pt x="191" y="983"/>
                    </a:cubicBezTo>
                    <a:lnTo>
                      <a:pt x="5416" y="983"/>
                    </a:lnTo>
                    <a:cubicBezTo>
                      <a:pt x="5543" y="983"/>
                      <a:pt x="5606" y="919"/>
                      <a:pt x="5606" y="793"/>
                    </a:cubicBezTo>
                    <a:lnTo>
                      <a:pt x="5606" y="539"/>
                    </a:lnTo>
                    <a:cubicBezTo>
                      <a:pt x="5606" y="254"/>
                      <a:pt x="5385" y="1"/>
                      <a:pt x="50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3499;p36">
                <a:extLst>
                  <a:ext uri="{FF2B5EF4-FFF2-40B4-BE49-F238E27FC236}">
                    <a16:creationId xmlns:a16="http://schemas.microsoft.com/office/drawing/2014/main" id="{B1E28045-5133-FE08-A084-2805129787AB}"/>
                  </a:ext>
                </a:extLst>
              </p:cNvPr>
              <p:cNvSpPr/>
              <p:nvPr/>
            </p:nvSpPr>
            <p:spPr>
              <a:xfrm>
                <a:off x="6142025" y="2710600"/>
                <a:ext cx="323050" cy="9525"/>
              </a:xfrm>
              <a:custGeom>
                <a:avLst/>
                <a:gdLst/>
                <a:ahLst/>
                <a:cxnLst/>
                <a:rect l="l" t="t" r="r" b="b"/>
                <a:pathLst>
                  <a:path w="12922" h="381" extrusionOk="0">
                    <a:moveTo>
                      <a:pt x="190" y="1"/>
                    </a:moveTo>
                    <a:cubicBezTo>
                      <a:pt x="95" y="1"/>
                      <a:pt x="0" y="96"/>
                      <a:pt x="0" y="191"/>
                    </a:cubicBezTo>
                    <a:cubicBezTo>
                      <a:pt x="0" y="286"/>
                      <a:pt x="95" y="381"/>
                      <a:pt x="190" y="381"/>
                    </a:cubicBezTo>
                    <a:lnTo>
                      <a:pt x="12731" y="381"/>
                    </a:lnTo>
                    <a:cubicBezTo>
                      <a:pt x="12826" y="381"/>
                      <a:pt x="12921" y="286"/>
                      <a:pt x="12921" y="191"/>
                    </a:cubicBezTo>
                    <a:cubicBezTo>
                      <a:pt x="12921" y="96"/>
                      <a:pt x="12826" y="1"/>
                      <a:pt x="1273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3500;p36">
                <a:extLst>
                  <a:ext uri="{FF2B5EF4-FFF2-40B4-BE49-F238E27FC236}">
                    <a16:creationId xmlns:a16="http://schemas.microsoft.com/office/drawing/2014/main" id="{A8F7CDBE-DBA5-FBC5-A133-B91473DEFEE1}"/>
                  </a:ext>
                </a:extLst>
              </p:cNvPr>
              <p:cNvSpPr/>
              <p:nvPr/>
            </p:nvSpPr>
            <p:spPr>
              <a:xfrm>
                <a:off x="6290875" y="2870550"/>
                <a:ext cx="15050" cy="15850"/>
              </a:xfrm>
              <a:custGeom>
                <a:avLst/>
                <a:gdLst/>
                <a:ahLst/>
                <a:cxnLst/>
                <a:rect l="l" t="t" r="r" b="b"/>
                <a:pathLst>
                  <a:path w="602" h="634" extrusionOk="0">
                    <a:moveTo>
                      <a:pt x="285" y="0"/>
                    </a:moveTo>
                    <a:cubicBezTo>
                      <a:pt x="127" y="0"/>
                      <a:pt x="0" y="158"/>
                      <a:pt x="0" y="317"/>
                    </a:cubicBezTo>
                    <a:cubicBezTo>
                      <a:pt x="0" y="475"/>
                      <a:pt x="127" y="633"/>
                      <a:pt x="285" y="633"/>
                    </a:cubicBezTo>
                    <a:cubicBezTo>
                      <a:pt x="475" y="633"/>
                      <a:pt x="602" y="475"/>
                      <a:pt x="602" y="317"/>
                    </a:cubicBezTo>
                    <a:cubicBezTo>
                      <a:pt x="602" y="158"/>
                      <a:pt x="475" y="0"/>
                      <a:pt x="28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3501;p36">
                <a:extLst>
                  <a:ext uri="{FF2B5EF4-FFF2-40B4-BE49-F238E27FC236}">
                    <a16:creationId xmlns:a16="http://schemas.microsoft.com/office/drawing/2014/main" id="{3B34F79E-6971-2067-0D9D-7C38ADFDDA7B}"/>
                  </a:ext>
                </a:extLst>
              </p:cNvPr>
              <p:cNvSpPr/>
              <p:nvPr/>
            </p:nvSpPr>
            <p:spPr>
              <a:xfrm>
                <a:off x="6286125" y="2866575"/>
                <a:ext cx="24550" cy="24575"/>
              </a:xfrm>
              <a:custGeom>
                <a:avLst/>
                <a:gdLst/>
                <a:ahLst/>
                <a:cxnLst/>
                <a:rect l="l" t="t" r="r" b="b"/>
                <a:pathLst>
                  <a:path w="982" h="983" extrusionOk="0">
                    <a:moveTo>
                      <a:pt x="475" y="349"/>
                    </a:moveTo>
                    <a:cubicBezTo>
                      <a:pt x="538" y="349"/>
                      <a:pt x="602" y="412"/>
                      <a:pt x="602" y="476"/>
                    </a:cubicBezTo>
                    <a:cubicBezTo>
                      <a:pt x="602" y="539"/>
                      <a:pt x="538" y="602"/>
                      <a:pt x="475" y="602"/>
                    </a:cubicBezTo>
                    <a:cubicBezTo>
                      <a:pt x="412" y="602"/>
                      <a:pt x="348" y="539"/>
                      <a:pt x="348" y="476"/>
                    </a:cubicBezTo>
                    <a:cubicBezTo>
                      <a:pt x="348" y="412"/>
                      <a:pt x="412" y="349"/>
                      <a:pt x="475" y="349"/>
                    </a:cubicBezTo>
                    <a:close/>
                    <a:moveTo>
                      <a:pt x="475" y="1"/>
                    </a:moveTo>
                    <a:cubicBezTo>
                      <a:pt x="222" y="1"/>
                      <a:pt x="0" y="191"/>
                      <a:pt x="0" y="476"/>
                    </a:cubicBezTo>
                    <a:cubicBezTo>
                      <a:pt x="0" y="761"/>
                      <a:pt x="222" y="982"/>
                      <a:pt x="475" y="982"/>
                    </a:cubicBezTo>
                    <a:cubicBezTo>
                      <a:pt x="760" y="982"/>
                      <a:pt x="982" y="761"/>
                      <a:pt x="982" y="476"/>
                    </a:cubicBezTo>
                    <a:cubicBezTo>
                      <a:pt x="982" y="222"/>
                      <a:pt x="760" y="1"/>
                      <a:pt x="47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3502;p36">
                <a:extLst>
                  <a:ext uri="{FF2B5EF4-FFF2-40B4-BE49-F238E27FC236}">
                    <a16:creationId xmlns:a16="http://schemas.microsoft.com/office/drawing/2014/main" id="{836E8B92-7D82-94F3-FA16-06D0526346AF}"/>
                  </a:ext>
                </a:extLst>
              </p:cNvPr>
              <p:cNvSpPr/>
              <p:nvPr/>
            </p:nvSpPr>
            <p:spPr>
              <a:xfrm>
                <a:off x="6237025" y="2771575"/>
                <a:ext cx="71275" cy="9525"/>
              </a:xfrm>
              <a:custGeom>
                <a:avLst/>
                <a:gdLst/>
                <a:ahLst/>
                <a:cxnLst/>
                <a:rect l="l" t="t" r="r" b="b"/>
                <a:pathLst>
                  <a:path w="2851" h="381" extrusionOk="0">
                    <a:moveTo>
                      <a:pt x="191" y="0"/>
                    </a:moveTo>
                    <a:cubicBezTo>
                      <a:pt x="96" y="0"/>
                      <a:pt x="1" y="95"/>
                      <a:pt x="1" y="190"/>
                    </a:cubicBezTo>
                    <a:cubicBezTo>
                      <a:pt x="1" y="317"/>
                      <a:pt x="96" y="380"/>
                      <a:pt x="191" y="380"/>
                    </a:cubicBezTo>
                    <a:lnTo>
                      <a:pt x="2661" y="380"/>
                    </a:lnTo>
                    <a:cubicBezTo>
                      <a:pt x="2756" y="380"/>
                      <a:pt x="2851" y="317"/>
                      <a:pt x="2851" y="190"/>
                    </a:cubicBezTo>
                    <a:cubicBezTo>
                      <a:pt x="2851" y="95"/>
                      <a:pt x="2756" y="0"/>
                      <a:pt x="266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3503;p36">
                <a:extLst>
                  <a:ext uri="{FF2B5EF4-FFF2-40B4-BE49-F238E27FC236}">
                    <a16:creationId xmlns:a16="http://schemas.microsoft.com/office/drawing/2014/main" id="{C35FECF0-678B-EE36-3CA0-DCC7FC228554}"/>
                  </a:ext>
                </a:extLst>
              </p:cNvPr>
              <p:cNvSpPr/>
              <p:nvPr/>
            </p:nvSpPr>
            <p:spPr>
              <a:xfrm>
                <a:off x="6240975" y="2756525"/>
                <a:ext cx="57050" cy="9525"/>
              </a:xfrm>
              <a:custGeom>
                <a:avLst/>
                <a:gdLst/>
                <a:ahLst/>
                <a:cxnLst/>
                <a:rect l="l" t="t" r="r" b="b"/>
                <a:pathLst>
                  <a:path w="2282" h="381" extrusionOk="0">
                    <a:moveTo>
                      <a:pt x="191" y="1"/>
                    </a:moveTo>
                    <a:cubicBezTo>
                      <a:pt x="96" y="1"/>
                      <a:pt x="1" y="96"/>
                      <a:pt x="1" y="191"/>
                    </a:cubicBezTo>
                    <a:cubicBezTo>
                      <a:pt x="1" y="286"/>
                      <a:pt x="96" y="381"/>
                      <a:pt x="191" y="381"/>
                    </a:cubicBezTo>
                    <a:lnTo>
                      <a:pt x="2091" y="381"/>
                    </a:lnTo>
                    <a:cubicBezTo>
                      <a:pt x="2186" y="381"/>
                      <a:pt x="2281" y="286"/>
                      <a:pt x="2281" y="191"/>
                    </a:cubicBezTo>
                    <a:cubicBezTo>
                      <a:pt x="2281" y="96"/>
                      <a:pt x="2186" y="1"/>
                      <a:pt x="20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3504;p36">
                <a:extLst>
                  <a:ext uri="{FF2B5EF4-FFF2-40B4-BE49-F238E27FC236}">
                    <a16:creationId xmlns:a16="http://schemas.microsoft.com/office/drawing/2014/main" id="{19B5377F-E298-2E7B-36E9-DF49E26B48D2}"/>
                  </a:ext>
                </a:extLst>
              </p:cNvPr>
              <p:cNvSpPr/>
              <p:nvPr/>
            </p:nvSpPr>
            <p:spPr>
              <a:xfrm>
                <a:off x="6237025" y="2787400"/>
                <a:ext cx="68125" cy="8750"/>
              </a:xfrm>
              <a:custGeom>
                <a:avLst/>
                <a:gdLst/>
                <a:ahLst/>
                <a:cxnLst/>
                <a:rect l="l" t="t" r="r" b="b"/>
                <a:pathLst>
                  <a:path w="2725" h="350" extrusionOk="0">
                    <a:moveTo>
                      <a:pt x="191" y="1"/>
                    </a:moveTo>
                    <a:cubicBezTo>
                      <a:pt x="96" y="1"/>
                      <a:pt x="1" y="64"/>
                      <a:pt x="1" y="191"/>
                    </a:cubicBezTo>
                    <a:cubicBezTo>
                      <a:pt x="1" y="286"/>
                      <a:pt x="96" y="349"/>
                      <a:pt x="191" y="349"/>
                    </a:cubicBezTo>
                    <a:lnTo>
                      <a:pt x="2566" y="349"/>
                    </a:lnTo>
                    <a:cubicBezTo>
                      <a:pt x="2661" y="349"/>
                      <a:pt x="2724" y="286"/>
                      <a:pt x="2724" y="191"/>
                    </a:cubicBezTo>
                    <a:cubicBezTo>
                      <a:pt x="2724" y="64"/>
                      <a:pt x="2661" y="1"/>
                      <a:pt x="256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3505;p36">
                <a:extLst>
                  <a:ext uri="{FF2B5EF4-FFF2-40B4-BE49-F238E27FC236}">
                    <a16:creationId xmlns:a16="http://schemas.microsoft.com/office/drawing/2014/main" id="{8D481C3F-514A-21D4-5FFB-5D4C4E496BAB}"/>
                  </a:ext>
                </a:extLst>
              </p:cNvPr>
              <p:cNvSpPr/>
              <p:nvPr/>
            </p:nvSpPr>
            <p:spPr>
              <a:xfrm>
                <a:off x="6244950" y="2802450"/>
                <a:ext cx="53075" cy="9525"/>
              </a:xfrm>
              <a:custGeom>
                <a:avLst/>
                <a:gdLst/>
                <a:ahLst/>
                <a:cxnLst/>
                <a:rect l="l" t="t" r="r" b="b"/>
                <a:pathLst>
                  <a:path w="2123" h="381" extrusionOk="0">
                    <a:moveTo>
                      <a:pt x="190" y="1"/>
                    </a:moveTo>
                    <a:cubicBezTo>
                      <a:pt x="64" y="1"/>
                      <a:pt x="0" y="96"/>
                      <a:pt x="0" y="191"/>
                    </a:cubicBezTo>
                    <a:cubicBezTo>
                      <a:pt x="0" y="286"/>
                      <a:pt x="64" y="381"/>
                      <a:pt x="190" y="381"/>
                    </a:cubicBezTo>
                    <a:lnTo>
                      <a:pt x="1932" y="381"/>
                    </a:lnTo>
                    <a:cubicBezTo>
                      <a:pt x="2027" y="381"/>
                      <a:pt x="2122" y="286"/>
                      <a:pt x="2122" y="191"/>
                    </a:cubicBezTo>
                    <a:cubicBezTo>
                      <a:pt x="2122" y="96"/>
                      <a:pt x="2027" y="1"/>
                      <a:pt x="193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3506;p36">
                <a:extLst>
                  <a:ext uri="{FF2B5EF4-FFF2-40B4-BE49-F238E27FC236}">
                    <a16:creationId xmlns:a16="http://schemas.microsoft.com/office/drawing/2014/main" id="{6FF23DE4-75D8-667E-7768-ED038AD1B8A1}"/>
                  </a:ext>
                </a:extLst>
              </p:cNvPr>
              <p:cNvSpPr/>
              <p:nvPr/>
            </p:nvSpPr>
            <p:spPr>
              <a:xfrm>
                <a:off x="4693150" y="2741200"/>
                <a:ext cx="153625" cy="469800"/>
              </a:xfrm>
              <a:custGeom>
                <a:avLst/>
                <a:gdLst/>
                <a:ahLst/>
                <a:cxnLst/>
                <a:rect l="l" t="t" r="r" b="b"/>
                <a:pathLst>
                  <a:path w="6145" h="18792" extrusionOk="0">
                    <a:moveTo>
                      <a:pt x="2020" y="0"/>
                    </a:moveTo>
                    <a:cubicBezTo>
                      <a:pt x="1950" y="0"/>
                      <a:pt x="1885" y="36"/>
                      <a:pt x="1838" y="107"/>
                    </a:cubicBezTo>
                    <a:cubicBezTo>
                      <a:pt x="1553" y="645"/>
                      <a:pt x="1268" y="1215"/>
                      <a:pt x="1046" y="1785"/>
                    </a:cubicBezTo>
                    <a:cubicBezTo>
                      <a:pt x="983" y="1912"/>
                      <a:pt x="1046" y="2007"/>
                      <a:pt x="1141" y="2039"/>
                    </a:cubicBezTo>
                    <a:cubicBezTo>
                      <a:pt x="1173" y="2039"/>
                      <a:pt x="1173" y="2070"/>
                      <a:pt x="1204" y="2070"/>
                    </a:cubicBezTo>
                    <a:cubicBezTo>
                      <a:pt x="1268" y="2070"/>
                      <a:pt x="1363" y="2007"/>
                      <a:pt x="1363" y="1944"/>
                    </a:cubicBezTo>
                    <a:cubicBezTo>
                      <a:pt x="1616" y="1374"/>
                      <a:pt x="1869" y="804"/>
                      <a:pt x="2154" y="265"/>
                    </a:cubicBezTo>
                    <a:cubicBezTo>
                      <a:pt x="2218" y="170"/>
                      <a:pt x="2186" y="75"/>
                      <a:pt x="2091" y="12"/>
                    </a:cubicBezTo>
                    <a:cubicBezTo>
                      <a:pt x="2067" y="4"/>
                      <a:pt x="2044" y="0"/>
                      <a:pt x="2020" y="0"/>
                    </a:cubicBezTo>
                    <a:close/>
                    <a:moveTo>
                      <a:pt x="616" y="3456"/>
                    </a:moveTo>
                    <a:cubicBezTo>
                      <a:pt x="539" y="3456"/>
                      <a:pt x="470" y="3512"/>
                      <a:pt x="444" y="3591"/>
                    </a:cubicBezTo>
                    <a:cubicBezTo>
                      <a:pt x="286" y="4224"/>
                      <a:pt x="191" y="4826"/>
                      <a:pt x="96" y="5459"/>
                    </a:cubicBezTo>
                    <a:cubicBezTo>
                      <a:pt x="96" y="5554"/>
                      <a:pt x="159" y="5649"/>
                      <a:pt x="286" y="5681"/>
                    </a:cubicBezTo>
                    <a:cubicBezTo>
                      <a:pt x="381" y="5681"/>
                      <a:pt x="476" y="5586"/>
                      <a:pt x="476" y="5522"/>
                    </a:cubicBezTo>
                    <a:cubicBezTo>
                      <a:pt x="539" y="4889"/>
                      <a:pt x="666" y="4287"/>
                      <a:pt x="793" y="3686"/>
                    </a:cubicBezTo>
                    <a:cubicBezTo>
                      <a:pt x="824" y="3591"/>
                      <a:pt x="761" y="3496"/>
                      <a:pt x="666" y="3464"/>
                    </a:cubicBezTo>
                    <a:cubicBezTo>
                      <a:pt x="649" y="3458"/>
                      <a:pt x="632" y="3456"/>
                      <a:pt x="616" y="3456"/>
                    </a:cubicBezTo>
                    <a:close/>
                    <a:moveTo>
                      <a:pt x="191" y="7169"/>
                    </a:moveTo>
                    <a:cubicBezTo>
                      <a:pt x="96" y="7169"/>
                      <a:pt x="1" y="7264"/>
                      <a:pt x="1" y="7359"/>
                    </a:cubicBezTo>
                    <a:cubicBezTo>
                      <a:pt x="33" y="7993"/>
                      <a:pt x="64" y="8626"/>
                      <a:pt x="159" y="9228"/>
                    </a:cubicBezTo>
                    <a:cubicBezTo>
                      <a:pt x="191" y="9323"/>
                      <a:pt x="254" y="9386"/>
                      <a:pt x="349" y="9386"/>
                    </a:cubicBezTo>
                    <a:cubicBezTo>
                      <a:pt x="349" y="9386"/>
                      <a:pt x="381" y="9386"/>
                      <a:pt x="381" y="9418"/>
                    </a:cubicBezTo>
                    <a:cubicBezTo>
                      <a:pt x="476" y="9386"/>
                      <a:pt x="539" y="9291"/>
                      <a:pt x="539" y="9196"/>
                    </a:cubicBezTo>
                    <a:cubicBezTo>
                      <a:pt x="444" y="8594"/>
                      <a:pt x="413" y="7961"/>
                      <a:pt x="381" y="7359"/>
                    </a:cubicBezTo>
                    <a:cubicBezTo>
                      <a:pt x="381" y="7264"/>
                      <a:pt x="318" y="7169"/>
                      <a:pt x="191" y="7169"/>
                    </a:cubicBezTo>
                    <a:close/>
                    <a:moveTo>
                      <a:pt x="698" y="10843"/>
                    </a:moveTo>
                    <a:cubicBezTo>
                      <a:pt x="603" y="10874"/>
                      <a:pt x="539" y="11001"/>
                      <a:pt x="571" y="11096"/>
                    </a:cubicBezTo>
                    <a:cubicBezTo>
                      <a:pt x="729" y="11698"/>
                      <a:pt x="951" y="12300"/>
                      <a:pt x="1204" y="12870"/>
                    </a:cubicBezTo>
                    <a:cubicBezTo>
                      <a:pt x="1236" y="12933"/>
                      <a:pt x="1299" y="12996"/>
                      <a:pt x="1363" y="12996"/>
                    </a:cubicBezTo>
                    <a:cubicBezTo>
                      <a:pt x="1394" y="12996"/>
                      <a:pt x="1426" y="12965"/>
                      <a:pt x="1426" y="12965"/>
                    </a:cubicBezTo>
                    <a:cubicBezTo>
                      <a:pt x="1553" y="12933"/>
                      <a:pt x="1584" y="12806"/>
                      <a:pt x="1553" y="12711"/>
                    </a:cubicBezTo>
                    <a:cubicBezTo>
                      <a:pt x="1299" y="12173"/>
                      <a:pt x="1078" y="11571"/>
                      <a:pt x="919" y="11001"/>
                    </a:cubicBezTo>
                    <a:cubicBezTo>
                      <a:pt x="888" y="10874"/>
                      <a:pt x="793" y="10843"/>
                      <a:pt x="698" y="10843"/>
                    </a:cubicBezTo>
                    <a:close/>
                    <a:moveTo>
                      <a:pt x="2222" y="14262"/>
                    </a:moveTo>
                    <a:cubicBezTo>
                      <a:pt x="2190" y="14262"/>
                      <a:pt x="2156" y="14272"/>
                      <a:pt x="2123" y="14295"/>
                    </a:cubicBezTo>
                    <a:cubicBezTo>
                      <a:pt x="2028" y="14358"/>
                      <a:pt x="1996" y="14453"/>
                      <a:pt x="2059" y="14548"/>
                    </a:cubicBezTo>
                    <a:cubicBezTo>
                      <a:pt x="2376" y="15086"/>
                      <a:pt x="2724" y="15625"/>
                      <a:pt x="3136" y="16100"/>
                    </a:cubicBezTo>
                    <a:cubicBezTo>
                      <a:pt x="3168" y="16163"/>
                      <a:pt x="3231" y="16195"/>
                      <a:pt x="3263" y="16195"/>
                    </a:cubicBezTo>
                    <a:cubicBezTo>
                      <a:pt x="3326" y="16195"/>
                      <a:pt x="3358" y="16163"/>
                      <a:pt x="3389" y="16131"/>
                    </a:cubicBezTo>
                    <a:cubicBezTo>
                      <a:pt x="3484" y="16068"/>
                      <a:pt x="3484" y="15941"/>
                      <a:pt x="3421" y="15878"/>
                    </a:cubicBezTo>
                    <a:cubicBezTo>
                      <a:pt x="3041" y="15403"/>
                      <a:pt x="2693" y="14896"/>
                      <a:pt x="2376" y="14358"/>
                    </a:cubicBezTo>
                    <a:cubicBezTo>
                      <a:pt x="2335" y="14297"/>
                      <a:pt x="2281" y="14262"/>
                      <a:pt x="2222" y="14262"/>
                    </a:cubicBezTo>
                    <a:close/>
                    <a:moveTo>
                      <a:pt x="4544" y="17196"/>
                    </a:moveTo>
                    <a:cubicBezTo>
                      <a:pt x="4492" y="17196"/>
                      <a:pt x="4438" y="17219"/>
                      <a:pt x="4403" y="17272"/>
                    </a:cubicBezTo>
                    <a:cubicBezTo>
                      <a:pt x="4308" y="17335"/>
                      <a:pt x="4308" y="17462"/>
                      <a:pt x="4403" y="17525"/>
                    </a:cubicBezTo>
                    <a:cubicBezTo>
                      <a:pt x="4846" y="17968"/>
                      <a:pt x="5321" y="18380"/>
                      <a:pt x="5828" y="18760"/>
                    </a:cubicBezTo>
                    <a:cubicBezTo>
                      <a:pt x="5860" y="18792"/>
                      <a:pt x="5891" y="18792"/>
                      <a:pt x="5955" y="18792"/>
                    </a:cubicBezTo>
                    <a:cubicBezTo>
                      <a:pt x="5986" y="18792"/>
                      <a:pt x="6050" y="18760"/>
                      <a:pt x="6081" y="18728"/>
                    </a:cubicBezTo>
                    <a:cubicBezTo>
                      <a:pt x="6145" y="18633"/>
                      <a:pt x="6145" y="18507"/>
                      <a:pt x="6050" y="18443"/>
                    </a:cubicBezTo>
                    <a:cubicBezTo>
                      <a:pt x="5575" y="18095"/>
                      <a:pt x="5100" y="17683"/>
                      <a:pt x="4656" y="17240"/>
                    </a:cubicBezTo>
                    <a:cubicBezTo>
                      <a:pt x="4628" y="17211"/>
                      <a:pt x="4586" y="17196"/>
                      <a:pt x="4544" y="17196"/>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3507;p36">
                <a:extLst>
                  <a:ext uri="{FF2B5EF4-FFF2-40B4-BE49-F238E27FC236}">
                    <a16:creationId xmlns:a16="http://schemas.microsoft.com/office/drawing/2014/main" id="{B73AC468-7E37-FCA9-697B-904D83881F1F}"/>
                  </a:ext>
                </a:extLst>
              </p:cNvPr>
              <p:cNvSpPr/>
              <p:nvPr/>
            </p:nvSpPr>
            <p:spPr>
              <a:xfrm>
                <a:off x="5270325" y="2914875"/>
                <a:ext cx="148875" cy="292950"/>
              </a:xfrm>
              <a:custGeom>
                <a:avLst/>
                <a:gdLst/>
                <a:ahLst/>
                <a:cxnLst/>
                <a:rect l="l" t="t" r="r" b="b"/>
                <a:pathLst>
                  <a:path w="5955" h="11718" extrusionOk="0">
                    <a:moveTo>
                      <a:pt x="5764" y="0"/>
                    </a:moveTo>
                    <a:cubicBezTo>
                      <a:pt x="5669" y="0"/>
                      <a:pt x="5574" y="96"/>
                      <a:pt x="5574" y="191"/>
                    </a:cubicBezTo>
                    <a:cubicBezTo>
                      <a:pt x="5574" y="792"/>
                      <a:pt x="5543" y="1426"/>
                      <a:pt x="5479" y="2027"/>
                    </a:cubicBezTo>
                    <a:cubicBezTo>
                      <a:pt x="5448" y="2122"/>
                      <a:pt x="5543" y="2217"/>
                      <a:pt x="5638" y="2249"/>
                    </a:cubicBezTo>
                    <a:lnTo>
                      <a:pt x="5669" y="2249"/>
                    </a:lnTo>
                    <a:cubicBezTo>
                      <a:pt x="5733" y="2249"/>
                      <a:pt x="5828" y="2186"/>
                      <a:pt x="5828" y="2091"/>
                    </a:cubicBezTo>
                    <a:cubicBezTo>
                      <a:pt x="5923" y="1457"/>
                      <a:pt x="5954" y="824"/>
                      <a:pt x="5954" y="191"/>
                    </a:cubicBezTo>
                    <a:cubicBezTo>
                      <a:pt x="5954" y="96"/>
                      <a:pt x="5891" y="0"/>
                      <a:pt x="5764" y="0"/>
                    </a:cubicBezTo>
                    <a:close/>
                    <a:moveTo>
                      <a:pt x="5289" y="3698"/>
                    </a:moveTo>
                    <a:cubicBezTo>
                      <a:pt x="5194" y="3698"/>
                      <a:pt x="5125" y="3754"/>
                      <a:pt x="5099" y="3832"/>
                    </a:cubicBezTo>
                    <a:cubicBezTo>
                      <a:pt x="4941" y="4434"/>
                      <a:pt x="4751" y="5004"/>
                      <a:pt x="4529" y="5574"/>
                    </a:cubicBezTo>
                    <a:cubicBezTo>
                      <a:pt x="4466" y="5669"/>
                      <a:pt x="4529" y="5796"/>
                      <a:pt x="4624" y="5828"/>
                    </a:cubicBezTo>
                    <a:lnTo>
                      <a:pt x="4688" y="5828"/>
                    </a:lnTo>
                    <a:cubicBezTo>
                      <a:pt x="4751" y="5828"/>
                      <a:pt x="4846" y="5796"/>
                      <a:pt x="4878" y="5733"/>
                    </a:cubicBezTo>
                    <a:cubicBezTo>
                      <a:pt x="5099" y="5131"/>
                      <a:pt x="5321" y="4529"/>
                      <a:pt x="5479" y="3927"/>
                    </a:cubicBezTo>
                    <a:cubicBezTo>
                      <a:pt x="5511" y="3832"/>
                      <a:pt x="5448" y="3737"/>
                      <a:pt x="5353" y="3706"/>
                    </a:cubicBezTo>
                    <a:cubicBezTo>
                      <a:pt x="5330" y="3700"/>
                      <a:pt x="5309" y="3698"/>
                      <a:pt x="5289" y="3698"/>
                    </a:cubicBezTo>
                    <a:close/>
                    <a:moveTo>
                      <a:pt x="3884" y="7146"/>
                    </a:moveTo>
                    <a:cubicBezTo>
                      <a:pt x="3807" y="7146"/>
                      <a:pt x="3730" y="7181"/>
                      <a:pt x="3706" y="7253"/>
                    </a:cubicBezTo>
                    <a:cubicBezTo>
                      <a:pt x="3389" y="7759"/>
                      <a:pt x="3041" y="8298"/>
                      <a:pt x="2692" y="8773"/>
                    </a:cubicBezTo>
                    <a:cubicBezTo>
                      <a:pt x="2629" y="8868"/>
                      <a:pt x="2629" y="8963"/>
                      <a:pt x="2724" y="9026"/>
                    </a:cubicBezTo>
                    <a:cubicBezTo>
                      <a:pt x="2756" y="9058"/>
                      <a:pt x="2787" y="9058"/>
                      <a:pt x="2819" y="9058"/>
                    </a:cubicBezTo>
                    <a:cubicBezTo>
                      <a:pt x="2882" y="9058"/>
                      <a:pt x="2946" y="9058"/>
                      <a:pt x="2977" y="8994"/>
                    </a:cubicBezTo>
                    <a:cubicBezTo>
                      <a:pt x="3358" y="8488"/>
                      <a:pt x="3706" y="7981"/>
                      <a:pt x="4023" y="7411"/>
                    </a:cubicBezTo>
                    <a:cubicBezTo>
                      <a:pt x="4086" y="7348"/>
                      <a:pt x="4054" y="7221"/>
                      <a:pt x="3959" y="7158"/>
                    </a:cubicBezTo>
                    <a:cubicBezTo>
                      <a:pt x="3935" y="7150"/>
                      <a:pt x="3910" y="7146"/>
                      <a:pt x="3884" y="7146"/>
                    </a:cubicBezTo>
                    <a:close/>
                    <a:moveTo>
                      <a:pt x="1588" y="10095"/>
                    </a:moveTo>
                    <a:cubicBezTo>
                      <a:pt x="1537" y="10095"/>
                      <a:pt x="1489" y="10119"/>
                      <a:pt x="1457" y="10166"/>
                    </a:cubicBezTo>
                    <a:cubicBezTo>
                      <a:pt x="1046" y="10610"/>
                      <a:pt x="571" y="10990"/>
                      <a:pt x="96" y="11370"/>
                    </a:cubicBezTo>
                    <a:cubicBezTo>
                      <a:pt x="1" y="11433"/>
                      <a:pt x="1" y="11560"/>
                      <a:pt x="64" y="11623"/>
                    </a:cubicBezTo>
                    <a:cubicBezTo>
                      <a:pt x="96" y="11686"/>
                      <a:pt x="159" y="11718"/>
                      <a:pt x="191" y="11718"/>
                    </a:cubicBezTo>
                    <a:cubicBezTo>
                      <a:pt x="254" y="11718"/>
                      <a:pt x="286" y="11686"/>
                      <a:pt x="317" y="11686"/>
                    </a:cubicBezTo>
                    <a:cubicBezTo>
                      <a:pt x="792" y="11275"/>
                      <a:pt x="1299" y="10863"/>
                      <a:pt x="1742" y="10420"/>
                    </a:cubicBezTo>
                    <a:cubicBezTo>
                      <a:pt x="1806" y="10356"/>
                      <a:pt x="1806" y="10230"/>
                      <a:pt x="1742" y="10166"/>
                    </a:cubicBezTo>
                    <a:cubicBezTo>
                      <a:pt x="1695" y="10119"/>
                      <a:pt x="1639" y="10095"/>
                      <a:pt x="1588" y="10095"/>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3508;p36">
                <a:extLst>
                  <a:ext uri="{FF2B5EF4-FFF2-40B4-BE49-F238E27FC236}">
                    <a16:creationId xmlns:a16="http://schemas.microsoft.com/office/drawing/2014/main" id="{5ABB110B-DB3B-A014-8EB4-5863EABEFEE4}"/>
                  </a:ext>
                </a:extLst>
              </p:cNvPr>
              <p:cNvSpPr/>
              <p:nvPr/>
            </p:nvSpPr>
            <p:spPr>
              <a:xfrm>
                <a:off x="4985300" y="2557025"/>
                <a:ext cx="229625" cy="43550"/>
              </a:xfrm>
              <a:custGeom>
                <a:avLst/>
                <a:gdLst/>
                <a:ahLst/>
                <a:cxnLst/>
                <a:rect l="l" t="t" r="r" b="b"/>
                <a:pathLst>
                  <a:path w="9185" h="1742" extrusionOk="0">
                    <a:moveTo>
                      <a:pt x="2059" y="0"/>
                    </a:moveTo>
                    <a:cubicBezTo>
                      <a:pt x="1426" y="32"/>
                      <a:pt x="792" y="127"/>
                      <a:pt x="191" y="222"/>
                    </a:cubicBezTo>
                    <a:cubicBezTo>
                      <a:pt x="96" y="254"/>
                      <a:pt x="1" y="349"/>
                      <a:pt x="32" y="444"/>
                    </a:cubicBezTo>
                    <a:cubicBezTo>
                      <a:pt x="64" y="539"/>
                      <a:pt x="127" y="602"/>
                      <a:pt x="222" y="602"/>
                    </a:cubicBezTo>
                    <a:lnTo>
                      <a:pt x="254" y="602"/>
                    </a:lnTo>
                    <a:cubicBezTo>
                      <a:pt x="856" y="475"/>
                      <a:pt x="1458" y="412"/>
                      <a:pt x="2091" y="380"/>
                    </a:cubicBezTo>
                    <a:cubicBezTo>
                      <a:pt x="2186" y="380"/>
                      <a:pt x="2281" y="285"/>
                      <a:pt x="2249" y="190"/>
                    </a:cubicBezTo>
                    <a:cubicBezTo>
                      <a:pt x="2249" y="95"/>
                      <a:pt x="2154" y="0"/>
                      <a:pt x="2059" y="0"/>
                    </a:cubicBezTo>
                    <a:close/>
                    <a:moveTo>
                      <a:pt x="3959" y="32"/>
                    </a:moveTo>
                    <a:cubicBezTo>
                      <a:pt x="3864" y="32"/>
                      <a:pt x="3769" y="95"/>
                      <a:pt x="3738" y="190"/>
                    </a:cubicBezTo>
                    <a:cubicBezTo>
                      <a:pt x="3738" y="317"/>
                      <a:pt x="3833" y="380"/>
                      <a:pt x="3928" y="412"/>
                    </a:cubicBezTo>
                    <a:cubicBezTo>
                      <a:pt x="4529" y="444"/>
                      <a:pt x="5163" y="539"/>
                      <a:pt x="5765" y="665"/>
                    </a:cubicBezTo>
                    <a:lnTo>
                      <a:pt x="5796" y="665"/>
                    </a:lnTo>
                    <a:cubicBezTo>
                      <a:pt x="5891" y="665"/>
                      <a:pt x="5955" y="602"/>
                      <a:pt x="5986" y="507"/>
                    </a:cubicBezTo>
                    <a:cubicBezTo>
                      <a:pt x="5986" y="412"/>
                      <a:pt x="5923" y="317"/>
                      <a:pt x="5828" y="285"/>
                    </a:cubicBezTo>
                    <a:cubicBezTo>
                      <a:pt x="5226" y="159"/>
                      <a:pt x="4593" y="63"/>
                      <a:pt x="3959" y="32"/>
                    </a:cubicBezTo>
                    <a:close/>
                    <a:moveTo>
                      <a:pt x="7612" y="784"/>
                    </a:moveTo>
                    <a:cubicBezTo>
                      <a:pt x="7528" y="784"/>
                      <a:pt x="7437" y="840"/>
                      <a:pt x="7411" y="919"/>
                    </a:cubicBezTo>
                    <a:cubicBezTo>
                      <a:pt x="7380" y="1014"/>
                      <a:pt x="7443" y="1109"/>
                      <a:pt x="7538" y="1140"/>
                    </a:cubicBezTo>
                    <a:cubicBezTo>
                      <a:pt x="7981" y="1330"/>
                      <a:pt x="8456" y="1489"/>
                      <a:pt x="8868" y="1710"/>
                    </a:cubicBezTo>
                    <a:cubicBezTo>
                      <a:pt x="8900" y="1742"/>
                      <a:pt x="8931" y="1742"/>
                      <a:pt x="8963" y="1742"/>
                    </a:cubicBezTo>
                    <a:cubicBezTo>
                      <a:pt x="9026" y="1742"/>
                      <a:pt x="9090" y="1679"/>
                      <a:pt x="9121" y="1615"/>
                    </a:cubicBezTo>
                    <a:cubicBezTo>
                      <a:pt x="9185" y="1520"/>
                      <a:pt x="9153" y="1425"/>
                      <a:pt x="9058" y="1362"/>
                    </a:cubicBezTo>
                    <a:cubicBezTo>
                      <a:pt x="8583" y="1172"/>
                      <a:pt x="8108" y="982"/>
                      <a:pt x="7665" y="792"/>
                    </a:cubicBezTo>
                    <a:cubicBezTo>
                      <a:pt x="7648" y="786"/>
                      <a:pt x="7630" y="784"/>
                      <a:pt x="7612" y="784"/>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3509;p36">
                <a:extLst>
                  <a:ext uri="{FF2B5EF4-FFF2-40B4-BE49-F238E27FC236}">
                    <a16:creationId xmlns:a16="http://schemas.microsoft.com/office/drawing/2014/main" id="{884E9CBC-E87B-778D-E8E4-ACA7A147375D}"/>
                  </a:ext>
                </a:extLst>
              </p:cNvPr>
              <p:cNvSpPr/>
              <p:nvPr/>
            </p:nvSpPr>
            <p:spPr>
              <a:xfrm>
                <a:off x="5009050" y="3139725"/>
                <a:ext cx="83175" cy="99000"/>
              </a:xfrm>
              <a:custGeom>
                <a:avLst/>
                <a:gdLst/>
                <a:ahLst/>
                <a:cxnLst/>
                <a:rect l="l" t="t" r="r" b="b"/>
                <a:pathLst>
                  <a:path w="3327" h="3960" extrusionOk="0">
                    <a:moveTo>
                      <a:pt x="1616" y="0"/>
                    </a:moveTo>
                    <a:cubicBezTo>
                      <a:pt x="1553" y="0"/>
                      <a:pt x="1458" y="32"/>
                      <a:pt x="1458" y="95"/>
                    </a:cubicBezTo>
                    <a:lnTo>
                      <a:pt x="64" y="3706"/>
                    </a:lnTo>
                    <a:cubicBezTo>
                      <a:pt x="1" y="3801"/>
                      <a:pt x="64" y="3896"/>
                      <a:pt x="159" y="3927"/>
                    </a:cubicBezTo>
                    <a:cubicBezTo>
                      <a:pt x="191" y="3927"/>
                      <a:pt x="191" y="3959"/>
                      <a:pt x="222" y="3959"/>
                    </a:cubicBezTo>
                    <a:cubicBezTo>
                      <a:pt x="318" y="3959"/>
                      <a:pt x="381" y="3896"/>
                      <a:pt x="413" y="3832"/>
                    </a:cubicBezTo>
                    <a:lnTo>
                      <a:pt x="1616" y="666"/>
                    </a:lnTo>
                    <a:lnTo>
                      <a:pt x="2946" y="3832"/>
                    </a:lnTo>
                    <a:cubicBezTo>
                      <a:pt x="2970" y="3904"/>
                      <a:pt x="3047" y="3939"/>
                      <a:pt x="3124" y="3939"/>
                    </a:cubicBezTo>
                    <a:cubicBezTo>
                      <a:pt x="3150" y="3939"/>
                      <a:pt x="3176" y="3935"/>
                      <a:pt x="3199" y="3927"/>
                    </a:cubicBezTo>
                    <a:cubicBezTo>
                      <a:pt x="3294" y="3896"/>
                      <a:pt x="3326" y="3769"/>
                      <a:pt x="3294" y="3674"/>
                    </a:cubicBezTo>
                    <a:lnTo>
                      <a:pt x="1806" y="95"/>
                    </a:lnTo>
                    <a:cubicBezTo>
                      <a:pt x="1774" y="32"/>
                      <a:pt x="1711" y="0"/>
                      <a:pt x="161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3510;p36">
                <a:extLst>
                  <a:ext uri="{FF2B5EF4-FFF2-40B4-BE49-F238E27FC236}">
                    <a16:creationId xmlns:a16="http://schemas.microsoft.com/office/drawing/2014/main" id="{13F48050-6041-639E-03C3-AE7EA01FC949}"/>
                  </a:ext>
                </a:extLst>
              </p:cNvPr>
              <p:cNvSpPr/>
              <p:nvPr/>
            </p:nvSpPr>
            <p:spPr>
              <a:xfrm>
                <a:off x="4975025" y="2958425"/>
                <a:ext cx="140950" cy="199525"/>
              </a:xfrm>
              <a:custGeom>
                <a:avLst/>
                <a:gdLst/>
                <a:ahLst/>
                <a:cxnLst/>
                <a:rect l="l" t="t" r="r" b="b"/>
                <a:pathLst>
                  <a:path w="5638" h="7981" extrusionOk="0">
                    <a:moveTo>
                      <a:pt x="0" y="0"/>
                    </a:moveTo>
                    <a:lnTo>
                      <a:pt x="0" y="7981"/>
                    </a:lnTo>
                    <a:lnTo>
                      <a:pt x="5637" y="7981"/>
                    </a:lnTo>
                    <a:lnTo>
                      <a:pt x="56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3511;p36">
                <a:extLst>
                  <a:ext uri="{FF2B5EF4-FFF2-40B4-BE49-F238E27FC236}">
                    <a16:creationId xmlns:a16="http://schemas.microsoft.com/office/drawing/2014/main" id="{79371036-584B-BAB1-5C64-8830360A3B35}"/>
                  </a:ext>
                </a:extLst>
              </p:cNvPr>
              <p:cNvSpPr/>
              <p:nvPr/>
            </p:nvSpPr>
            <p:spPr>
              <a:xfrm>
                <a:off x="4970275" y="2953675"/>
                <a:ext cx="150450" cy="209025"/>
              </a:xfrm>
              <a:custGeom>
                <a:avLst/>
                <a:gdLst/>
                <a:ahLst/>
                <a:cxnLst/>
                <a:rect l="l" t="t" r="r" b="b"/>
                <a:pathLst>
                  <a:path w="6018" h="8361" extrusionOk="0">
                    <a:moveTo>
                      <a:pt x="5637" y="380"/>
                    </a:moveTo>
                    <a:lnTo>
                      <a:pt x="5637" y="7981"/>
                    </a:lnTo>
                    <a:lnTo>
                      <a:pt x="380" y="7981"/>
                    </a:lnTo>
                    <a:lnTo>
                      <a:pt x="380" y="380"/>
                    </a:lnTo>
                    <a:close/>
                    <a:moveTo>
                      <a:pt x="190" y="0"/>
                    </a:moveTo>
                    <a:cubicBezTo>
                      <a:pt x="95" y="0"/>
                      <a:pt x="0" y="95"/>
                      <a:pt x="0" y="190"/>
                    </a:cubicBezTo>
                    <a:lnTo>
                      <a:pt x="0" y="8171"/>
                    </a:lnTo>
                    <a:cubicBezTo>
                      <a:pt x="0" y="8266"/>
                      <a:pt x="95" y="8361"/>
                      <a:pt x="190" y="8361"/>
                    </a:cubicBezTo>
                    <a:lnTo>
                      <a:pt x="5827" y="8361"/>
                    </a:lnTo>
                    <a:cubicBezTo>
                      <a:pt x="5922" y="8361"/>
                      <a:pt x="6017" y="8266"/>
                      <a:pt x="6017" y="8171"/>
                    </a:cubicBezTo>
                    <a:lnTo>
                      <a:pt x="6017" y="190"/>
                    </a:lnTo>
                    <a:cubicBezTo>
                      <a:pt x="6017" y="95"/>
                      <a:pt x="5922" y="0"/>
                      <a:pt x="58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3512;p36">
                <a:extLst>
                  <a:ext uri="{FF2B5EF4-FFF2-40B4-BE49-F238E27FC236}">
                    <a16:creationId xmlns:a16="http://schemas.microsoft.com/office/drawing/2014/main" id="{03FB02D1-4B6B-FE62-F8C8-8AEF4E751BC6}"/>
                  </a:ext>
                </a:extLst>
              </p:cNvPr>
              <p:cNvSpPr/>
              <p:nvPr/>
            </p:nvSpPr>
            <p:spPr>
              <a:xfrm>
                <a:off x="5024100" y="2998000"/>
                <a:ext cx="74450" cy="8750"/>
              </a:xfrm>
              <a:custGeom>
                <a:avLst/>
                <a:gdLst/>
                <a:ahLst/>
                <a:cxnLst/>
                <a:rect l="l" t="t" r="r" b="b"/>
                <a:pathLst>
                  <a:path w="2978" h="350" extrusionOk="0">
                    <a:moveTo>
                      <a:pt x="159" y="1"/>
                    </a:moveTo>
                    <a:cubicBezTo>
                      <a:pt x="64" y="1"/>
                      <a:pt x="1" y="64"/>
                      <a:pt x="1" y="191"/>
                    </a:cubicBezTo>
                    <a:cubicBezTo>
                      <a:pt x="1" y="286"/>
                      <a:pt x="64" y="349"/>
                      <a:pt x="159" y="349"/>
                    </a:cubicBezTo>
                    <a:lnTo>
                      <a:pt x="2819" y="349"/>
                    </a:lnTo>
                    <a:cubicBezTo>
                      <a:pt x="2914" y="349"/>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3513;p36">
                <a:extLst>
                  <a:ext uri="{FF2B5EF4-FFF2-40B4-BE49-F238E27FC236}">
                    <a16:creationId xmlns:a16="http://schemas.microsoft.com/office/drawing/2014/main" id="{F029828B-C4DB-AC1B-4179-F4F5132BEA9A}"/>
                  </a:ext>
                </a:extLst>
              </p:cNvPr>
              <p:cNvSpPr/>
              <p:nvPr/>
            </p:nvSpPr>
            <p:spPr>
              <a:xfrm>
                <a:off x="4991650" y="2981850"/>
                <a:ext cx="35650" cy="28850"/>
              </a:xfrm>
              <a:custGeom>
                <a:avLst/>
                <a:gdLst/>
                <a:ahLst/>
                <a:cxnLst/>
                <a:rect l="l" t="t" r="r" b="b"/>
                <a:pathLst>
                  <a:path w="1426" h="1154" extrusionOk="0">
                    <a:moveTo>
                      <a:pt x="1205" y="1"/>
                    </a:moveTo>
                    <a:cubicBezTo>
                      <a:pt x="1156" y="1"/>
                      <a:pt x="1112" y="24"/>
                      <a:pt x="1077" y="77"/>
                    </a:cubicBezTo>
                    <a:lnTo>
                      <a:pt x="570" y="710"/>
                    </a:lnTo>
                    <a:lnTo>
                      <a:pt x="348" y="488"/>
                    </a:lnTo>
                    <a:cubicBezTo>
                      <a:pt x="314" y="454"/>
                      <a:pt x="260" y="428"/>
                      <a:pt x="208" y="428"/>
                    </a:cubicBezTo>
                    <a:cubicBezTo>
                      <a:pt x="165" y="428"/>
                      <a:pt x="124" y="445"/>
                      <a:pt x="95" y="488"/>
                    </a:cubicBezTo>
                    <a:cubicBezTo>
                      <a:pt x="0" y="552"/>
                      <a:pt x="0" y="678"/>
                      <a:pt x="63" y="742"/>
                    </a:cubicBezTo>
                    <a:lnTo>
                      <a:pt x="412" y="1090"/>
                    </a:lnTo>
                    <a:cubicBezTo>
                      <a:pt x="443" y="1122"/>
                      <a:pt x="507" y="1153"/>
                      <a:pt x="570" y="1153"/>
                    </a:cubicBezTo>
                    <a:cubicBezTo>
                      <a:pt x="602" y="1153"/>
                      <a:pt x="665" y="1122"/>
                      <a:pt x="697" y="1090"/>
                    </a:cubicBezTo>
                    <a:cubicBezTo>
                      <a:pt x="728" y="1090"/>
                      <a:pt x="728" y="1090"/>
                      <a:pt x="728" y="1058"/>
                    </a:cubicBezTo>
                    <a:lnTo>
                      <a:pt x="1362" y="298"/>
                    </a:lnTo>
                    <a:cubicBezTo>
                      <a:pt x="1425" y="235"/>
                      <a:pt x="1394" y="108"/>
                      <a:pt x="1330" y="45"/>
                    </a:cubicBezTo>
                    <a:cubicBezTo>
                      <a:pt x="1287" y="17"/>
                      <a:pt x="1245" y="1"/>
                      <a:pt x="1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3514;p36">
                <a:extLst>
                  <a:ext uri="{FF2B5EF4-FFF2-40B4-BE49-F238E27FC236}">
                    <a16:creationId xmlns:a16="http://schemas.microsoft.com/office/drawing/2014/main" id="{51697362-6A8E-1EF0-CEAE-2505968F5DCF}"/>
                  </a:ext>
                </a:extLst>
              </p:cNvPr>
              <p:cNvSpPr/>
              <p:nvPr/>
            </p:nvSpPr>
            <p:spPr>
              <a:xfrm>
                <a:off x="5024100" y="3032050"/>
                <a:ext cx="74450" cy="9525"/>
              </a:xfrm>
              <a:custGeom>
                <a:avLst/>
                <a:gdLst/>
                <a:ahLst/>
                <a:cxnLst/>
                <a:rect l="l" t="t" r="r" b="b"/>
                <a:pathLst>
                  <a:path w="2978" h="381" extrusionOk="0">
                    <a:moveTo>
                      <a:pt x="159" y="0"/>
                    </a:moveTo>
                    <a:cubicBezTo>
                      <a:pt x="64" y="0"/>
                      <a:pt x="1" y="96"/>
                      <a:pt x="1" y="191"/>
                    </a:cubicBezTo>
                    <a:cubicBezTo>
                      <a:pt x="1" y="286"/>
                      <a:pt x="64" y="381"/>
                      <a:pt x="159" y="381"/>
                    </a:cubicBezTo>
                    <a:lnTo>
                      <a:pt x="2819" y="381"/>
                    </a:lnTo>
                    <a:cubicBezTo>
                      <a:pt x="2914" y="381"/>
                      <a:pt x="2977" y="286"/>
                      <a:pt x="2977" y="191"/>
                    </a:cubicBezTo>
                    <a:cubicBezTo>
                      <a:pt x="2977" y="96"/>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3515;p36">
                <a:extLst>
                  <a:ext uri="{FF2B5EF4-FFF2-40B4-BE49-F238E27FC236}">
                    <a16:creationId xmlns:a16="http://schemas.microsoft.com/office/drawing/2014/main" id="{4B1EED47-386C-566A-E72E-7C0696720B15}"/>
                  </a:ext>
                </a:extLst>
              </p:cNvPr>
              <p:cNvSpPr/>
              <p:nvPr/>
            </p:nvSpPr>
            <p:spPr>
              <a:xfrm>
                <a:off x="4991650" y="3016150"/>
                <a:ext cx="35650" cy="29375"/>
              </a:xfrm>
              <a:custGeom>
                <a:avLst/>
                <a:gdLst/>
                <a:ahLst/>
                <a:cxnLst/>
                <a:rect l="l" t="t" r="r" b="b"/>
                <a:pathLst>
                  <a:path w="1426" h="1175" extrusionOk="0">
                    <a:moveTo>
                      <a:pt x="1223" y="0"/>
                    </a:moveTo>
                    <a:cubicBezTo>
                      <a:pt x="1167" y="0"/>
                      <a:pt x="1116" y="27"/>
                      <a:pt x="1077" y="66"/>
                    </a:cubicBezTo>
                    <a:lnTo>
                      <a:pt x="570" y="700"/>
                    </a:lnTo>
                    <a:lnTo>
                      <a:pt x="348" y="478"/>
                    </a:lnTo>
                    <a:cubicBezTo>
                      <a:pt x="317" y="446"/>
                      <a:pt x="269" y="431"/>
                      <a:pt x="222" y="431"/>
                    </a:cubicBezTo>
                    <a:cubicBezTo>
                      <a:pt x="174" y="431"/>
                      <a:pt x="127" y="446"/>
                      <a:pt x="95" y="478"/>
                    </a:cubicBezTo>
                    <a:cubicBezTo>
                      <a:pt x="0" y="573"/>
                      <a:pt x="0" y="668"/>
                      <a:pt x="63" y="763"/>
                    </a:cubicBezTo>
                    <a:lnTo>
                      <a:pt x="412" y="1080"/>
                    </a:lnTo>
                    <a:cubicBezTo>
                      <a:pt x="443" y="1143"/>
                      <a:pt x="507" y="1175"/>
                      <a:pt x="570" y="1175"/>
                    </a:cubicBezTo>
                    <a:cubicBezTo>
                      <a:pt x="633" y="1175"/>
                      <a:pt x="665" y="1143"/>
                      <a:pt x="697" y="1112"/>
                    </a:cubicBezTo>
                    <a:cubicBezTo>
                      <a:pt x="728" y="1112"/>
                      <a:pt x="728" y="1080"/>
                      <a:pt x="728" y="1080"/>
                    </a:cubicBezTo>
                    <a:lnTo>
                      <a:pt x="1362" y="320"/>
                    </a:lnTo>
                    <a:cubicBezTo>
                      <a:pt x="1425" y="225"/>
                      <a:pt x="1394" y="98"/>
                      <a:pt x="1330" y="35"/>
                    </a:cubicBezTo>
                    <a:cubicBezTo>
                      <a:pt x="1294" y="11"/>
                      <a:pt x="1258" y="0"/>
                      <a:pt x="122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3516;p36">
                <a:extLst>
                  <a:ext uri="{FF2B5EF4-FFF2-40B4-BE49-F238E27FC236}">
                    <a16:creationId xmlns:a16="http://schemas.microsoft.com/office/drawing/2014/main" id="{32420128-8FAB-DB22-76D2-A37DA407464E}"/>
                  </a:ext>
                </a:extLst>
              </p:cNvPr>
              <p:cNvSpPr/>
              <p:nvPr/>
            </p:nvSpPr>
            <p:spPr>
              <a:xfrm>
                <a:off x="5024100" y="3066875"/>
                <a:ext cx="74450" cy="9525"/>
              </a:xfrm>
              <a:custGeom>
                <a:avLst/>
                <a:gdLst/>
                <a:ahLst/>
                <a:cxnLst/>
                <a:rect l="l" t="t" r="r" b="b"/>
                <a:pathLst>
                  <a:path w="2978" h="381" extrusionOk="0">
                    <a:moveTo>
                      <a:pt x="159" y="1"/>
                    </a:moveTo>
                    <a:cubicBezTo>
                      <a:pt x="64" y="1"/>
                      <a:pt x="1" y="64"/>
                      <a:pt x="1" y="191"/>
                    </a:cubicBezTo>
                    <a:cubicBezTo>
                      <a:pt x="1" y="286"/>
                      <a:pt x="64" y="381"/>
                      <a:pt x="159" y="381"/>
                    </a:cubicBezTo>
                    <a:lnTo>
                      <a:pt x="2819" y="381"/>
                    </a:lnTo>
                    <a:cubicBezTo>
                      <a:pt x="2914" y="381"/>
                      <a:pt x="2977" y="286"/>
                      <a:pt x="2977" y="191"/>
                    </a:cubicBezTo>
                    <a:cubicBezTo>
                      <a:pt x="2977" y="64"/>
                      <a:pt x="2914" y="1"/>
                      <a:pt x="28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3517;p36">
                <a:extLst>
                  <a:ext uri="{FF2B5EF4-FFF2-40B4-BE49-F238E27FC236}">
                    <a16:creationId xmlns:a16="http://schemas.microsoft.com/office/drawing/2014/main" id="{8BB8C097-8B31-1F3B-CCC2-DD5CA1A436D3}"/>
                  </a:ext>
                </a:extLst>
              </p:cNvPr>
              <p:cNvSpPr/>
              <p:nvPr/>
            </p:nvSpPr>
            <p:spPr>
              <a:xfrm>
                <a:off x="4991650" y="3050750"/>
                <a:ext cx="35650" cy="28825"/>
              </a:xfrm>
              <a:custGeom>
                <a:avLst/>
                <a:gdLst/>
                <a:ahLst/>
                <a:cxnLst/>
                <a:rect l="l" t="t" r="r" b="b"/>
                <a:pathLst>
                  <a:path w="1426" h="1153" extrusionOk="0">
                    <a:moveTo>
                      <a:pt x="1205" y="0"/>
                    </a:moveTo>
                    <a:cubicBezTo>
                      <a:pt x="1156" y="0"/>
                      <a:pt x="1112" y="24"/>
                      <a:pt x="1077" y="76"/>
                    </a:cubicBezTo>
                    <a:lnTo>
                      <a:pt x="570" y="709"/>
                    </a:lnTo>
                    <a:lnTo>
                      <a:pt x="348" y="488"/>
                    </a:lnTo>
                    <a:cubicBezTo>
                      <a:pt x="317" y="456"/>
                      <a:pt x="269" y="440"/>
                      <a:pt x="222" y="440"/>
                    </a:cubicBezTo>
                    <a:cubicBezTo>
                      <a:pt x="174" y="440"/>
                      <a:pt x="127" y="456"/>
                      <a:pt x="95" y="488"/>
                    </a:cubicBezTo>
                    <a:cubicBezTo>
                      <a:pt x="0" y="551"/>
                      <a:pt x="0" y="678"/>
                      <a:pt x="63" y="741"/>
                    </a:cubicBezTo>
                    <a:lnTo>
                      <a:pt x="412" y="1089"/>
                    </a:lnTo>
                    <a:cubicBezTo>
                      <a:pt x="443" y="1121"/>
                      <a:pt x="507" y="1153"/>
                      <a:pt x="570" y="1153"/>
                    </a:cubicBezTo>
                    <a:cubicBezTo>
                      <a:pt x="633" y="1153"/>
                      <a:pt x="665" y="1153"/>
                      <a:pt x="697" y="1089"/>
                    </a:cubicBezTo>
                    <a:cubicBezTo>
                      <a:pt x="728" y="1089"/>
                      <a:pt x="728" y="1089"/>
                      <a:pt x="728" y="1058"/>
                    </a:cubicBezTo>
                    <a:lnTo>
                      <a:pt x="1362" y="298"/>
                    </a:lnTo>
                    <a:cubicBezTo>
                      <a:pt x="1425" y="234"/>
                      <a:pt x="1394" y="108"/>
                      <a:pt x="1330" y="44"/>
                    </a:cubicBezTo>
                    <a:cubicBezTo>
                      <a:pt x="1287" y="16"/>
                      <a:pt x="1245" y="0"/>
                      <a:pt x="12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3518;p36">
                <a:extLst>
                  <a:ext uri="{FF2B5EF4-FFF2-40B4-BE49-F238E27FC236}">
                    <a16:creationId xmlns:a16="http://schemas.microsoft.com/office/drawing/2014/main" id="{B89FB0C0-9EA4-1D9B-C3B8-3AA7821DD5AE}"/>
                  </a:ext>
                </a:extLst>
              </p:cNvPr>
              <p:cNvSpPr/>
              <p:nvPr/>
            </p:nvSpPr>
            <p:spPr>
              <a:xfrm>
                <a:off x="5024100" y="3104900"/>
                <a:ext cx="74450" cy="9525"/>
              </a:xfrm>
              <a:custGeom>
                <a:avLst/>
                <a:gdLst/>
                <a:ahLst/>
                <a:cxnLst/>
                <a:rect l="l" t="t" r="r" b="b"/>
                <a:pathLst>
                  <a:path w="2978" h="381" extrusionOk="0">
                    <a:moveTo>
                      <a:pt x="159" y="0"/>
                    </a:moveTo>
                    <a:cubicBezTo>
                      <a:pt x="64" y="0"/>
                      <a:pt x="1" y="95"/>
                      <a:pt x="1" y="190"/>
                    </a:cubicBezTo>
                    <a:cubicBezTo>
                      <a:pt x="1" y="285"/>
                      <a:pt x="64" y="380"/>
                      <a:pt x="159" y="380"/>
                    </a:cubicBezTo>
                    <a:lnTo>
                      <a:pt x="2819" y="380"/>
                    </a:lnTo>
                    <a:cubicBezTo>
                      <a:pt x="2914" y="380"/>
                      <a:pt x="2977" y="285"/>
                      <a:pt x="2977" y="190"/>
                    </a:cubicBezTo>
                    <a:cubicBezTo>
                      <a:pt x="2977" y="95"/>
                      <a:pt x="2914" y="0"/>
                      <a:pt x="28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3519;p36">
                <a:extLst>
                  <a:ext uri="{FF2B5EF4-FFF2-40B4-BE49-F238E27FC236}">
                    <a16:creationId xmlns:a16="http://schemas.microsoft.com/office/drawing/2014/main" id="{136AE97A-B2ED-A4DF-FAF4-F55C63ED1958}"/>
                  </a:ext>
                </a:extLst>
              </p:cNvPr>
              <p:cNvSpPr/>
              <p:nvPr/>
            </p:nvSpPr>
            <p:spPr>
              <a:xfrm>
                <a:off x="4991650" y="3088975"/>
                <a:ext cx="35650" cy="29400"/>
              </a:xfrm>
              <a:custGeom>
                <a:avLst/>
                <a:gdLst/>
                <a:ahLst/>
                <a:cxnLst/>
                <a:rect l="l" t="t" r="r" b="b"/>
                <a:pathLst>
                  <a:path w="1426" h="1176" extrusionOk="0">
                    <a:moveTo>
                      <a:pt x="1223" y="1"/>
                    </a:moveTo>
                    <a:cubicBezTo>
                      <a:pt x="1167" y="1"/>
                      <a:pt x="1116" y="28"/>
                      <a:pt x="1077" y="67"/>
                    </a:cubicBezTo>
                    <a:lnTo>
                      <a:pt x="538" y="700"/>
                    </a:lnTo>
                    <a:lnTo>
                      <a:pt x="348" y="479"/>
                    </a:lnTo>
                    <a:cubicBezTo>
                      <a:pt x="317" y="447"/>
                      <a:pt x="269" y="431"/>
                      <a:pt x="218" y="431"/>
                    </a:cubicBezTo>
                    <a:cubicBezTo>
                      <a:pt x="166" y="431"/>
                      <a:pt x="111" y="447"/>
                      <a:pt x="63" y="479"/>
                    </a:cubicBezTo>
                    <a:cubicBezTo>
                      <a:pt x="0" y="574"/>
                      <a:pt x="0" y="669"/>
                      <a:pt x="63" y="764"/>
                    </a:cubicBezTo>
                    <a:lnTo>
                      <a:pt x="412" y="1080"/>
                    </a:lnTo>
                    <a:cubicBezTo>
                      <a:pt x="443" y="1144"/>
                      <a:pt x="507" y="1175"/>
                      <a:pt x="570" y="1175"/>
                    </a:cubicBezTo>
                    <a:cubicBezTo>
                      <a:pt x="633" y="1175"/>
                      <a:pt x="665" y="1144"/>
                      <a:pt x="697" y="1112"/>
                    </a:cubicBezTo>
                    <a:cubicBezTo>
                      <a:pt x="728" y="1112"/>
                      <a:pt x="728" y="1080"/>
                      <a:pt x="728" y="1080"/>
                    </a:cubicBezTo>
                    <a:lnTo>
                      <a:pt x="1362" y="320"/>
                    </a:lnTo>
                    <a:cubicBezTo>
                      <a:pt x="1425" y="225"/>
                      <a:pt x="1394" y="99"/>
                      <a:pt x="1330" y="35"/>
                    </a:cubicBezTo>
                    <a:cubicBezTo>
                      <a:pt x="1294" y="11"/>
                      <a:pt x="1258" y="1"/>
                      <a:pt x="12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3520;p36">
                <a:extLst>
                  <a:ext uri="{FF2B5EF4-FFF2-40B4-BE49-F238E27FC236}">
                    <a16:creationId xmlns:a16="http://schemas.microsoft.com/office/drawing/2014/main" id="{18740E22-24D7-94AD-1763-48FA2A331439}"/>
                  </a:ext>
                </a:extLst>
              </p:cNvPr>
              <p:cNvSpPr/>
              <p:nvPr/>
            </p:nvSpPr>
            <p:spPr>
              <a:xfrm>
                <a:off x="5004300" y="3003875"/>
                <a:ext cx="52275" cy="40075"/>
              </a:xfrm>
              <a:custGeom>
                <a:avLst/>
                <a:gdLst/>
                <a:ahLst/>
                <a:cxnLst/>
                <a:rect l="l" t="t" r="r" b="b"/>
                <a:pathLst>
                  <a:path w="2091" h="1603" extrusionOk="0">
                    <a:moveTo>
                      <a:pt x="1877" y="0"/>
                    </a:moveTo>
                    <a:cubicBezTo>
                      <a:pt x="1844" y="0"/>
                      <a:pt x="1809" y="7"/>
                      <a:pt x="1774" y="19"/>
                    </a:cubicBezTo>
                    <a:lnTo>
                      <a:pt x="96" y="1254"/>
                    </a:lnTo>
                    <a:cubicBezTo>
                      <a:pt x="32" y="1318"/>
                      <a:pt x="1" y="1444"/>
                      <a:pt x="64" y="1539"/>
                    </a:cubicBezTo>
                    <a:cubicBezTo>
                      <a:pt x="96" y="1571"/>
                      <a:pt x="159" y="1603"/>
                      <a:pt x="222" y="1603"/>
                    </a:cubicBezTo>
                    <a:cubicBezTo>
                      <a:pt x="254" y="1603"/>
                      <a:pt x="286" y="1603"/>
                      <a:pt x="317" y="1571"/>
                    </a:cubicBezTo>
                    <a:lnTo>
                      <a:pt x="1996" y="336"/>
                    </a:lnTo>
                    <a:cubicBezTo>
                      <a:pt x="2091" y="272"/>
                      <a:pt x="2091" y="146"/>
                      <a:pt x="2028" y="82"/>
                    </a:cubicBezTo>
                    <a:cubicBezTo>
                      <a:pt x="1987" y="22"/>
                      <a:pt x="1935" y="0"/>
                      <a:pt x="18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3521;p36">
                <a:extLst>
                  <a:ext uri="{FF2B5EF4-FFF2-40B4-BE49-F238E27FC236}">
                    <a16:creationId xmlns:a16="http://schemas.microsoft.com/office/drawing/2014/main" id="{017505EF-AE12-3A8D-DB2D-26F0F479082F}"/>
                  </a:ext>
                </a:extLst>
              </p:cNvPr>
              <p:cNvSpPr/>
              <p:nvPr/>
            </p:nvSpPr>
            <p:spPr>
              <a:xfrm>
                <a:off x="4876050" y="3031450"/>
                <a:ext cx="143325" cy="239725"/>
              </a:xfrm>
              <a:custGeom>
                <a:avLst/>
                <a:gdLst/>
                <a:ahLst/>
                <a:cxnLst/>
                <a:rect l="l" t="t" r="r" b="b"/>
                <a:pathLst>
                  <a:path w="5733" h="9589" extrusionOk="0">
                    <a:moveTo>
                      <a:pt x="5204" y="1"/>
                    </a:moveTo>
                    <a:cubicBezTo>
                      <a:pt x="5127" y="1"/>
                      <a:pt x="5047" y="19"/>
                      <a:pt x="4972" y="56"/>
                    </a:cubicBezTo>
                    <a:lnTo>
                      <a:pt x="3896" y="626"/>
                    </a:lnTo>
                    <a:cubicBezTo>
                      <a:pt x="3832" y="658"/>
                      <a:pt x="3737" y="658"/>
                      <a:pt x="3674" y="658"/>
                    </a:cubicBezTo>
                    <a:cubicBezTo>
                      <a:pt x="3294" y="595"/>
                      <a:pt x="2819" y="405"/>
                      <a:pt x="2819" y="405"/>
                    </a:cubicBezTo>
                    <a:cubicBezTo>
                      <a:pt x="2597" y="310"/>
                      <a:pt x="2376" y="246"/>
                      <a:pt x="2154" y="246"/>
                    </a:cubicBezTo>
                    <a:lnTo>
                      <a:pt x="1869" y="246"/>
                    </a:lnTo>
                    <a:cubicBezTo>
                      <a:pt x="1521" y="246"/>
                      <a:pt x="1204" y="405"/>
                      <a:pt x="1014" y="658"/>
                    </a:cubicBezTo>
                    <a:lnTo>
                      <a:pt x="982" y="658"/>
                    </a:lnTo>
                    <a:lnTo>
                      <a:pt x="95" y="1830"/>
                    </a:lnTo>
                    <a:cubicBezTo>
                      <a:pt x="32" y="1893"/>
                      <a:pt x="0" y="2020"/>
                      <a:pt x="0" y="2115"/>
                    </a:cubicBezTo>
                    <a:lnTo>
                      <a:pt x="64" y="3856"/>
                    </a:lnTo>
                    <a:cubicBezTo>
                      <a:pt x="64" y="4110"/>
                      <a:pt x="285" y="4300"/>
                      <a:pt x="539" y="4300"/>
                    </a:cubicBezTo>
                    <a:cubicBezTo>
                      <a:pt x="824" y="4300"/>
                      <a:pt x="1014" y="4078"/>
                      <a:pt x="1014" y="3825"/>
                    </a:cubicBezTo>
                    <a:lnTo>
                      <a:pt x="950" y="2273"/>
                    </a:lnTo>
                    <a:lnTo>
                      <a:pt x="1045" y="2146"/>
                    </a:lnTo>
                    <a:lnTo>
                      <a:pt x="1045" y="4205"/>
                    </a:lnTo>
                    <a:lnTo>
                      <a:pt x="570" y="9050"/>
                    </a:lnTo>
                    <a:cubicBezTo>
                      <a:pt x="570" y="9303"/>
                      <a:pt x="760" y="9557"/>
                      <a:pt x="1045" y="9588"/>
                    </a:cubicBezTo>
                    <a:lnTo>
                      <a:pt x="1077" y="9588"/>
                    </a:lnTo>
                    <a:cubicBezTo>
                      <a:pt x="1331" y="9588"/>
                      <a:pt x="1552" y="9398"/>
                      <a:pt x="1584" y="9145"/>
                    </a:cubicBezTo>
                    <a:lnTo>
                      <a:pt x="1932" y="5472"/>
                    </a:lnTo>
                    <a:cubicBezTo>
                      <a:pt x="2027" y="5472"/>
                      <a:pt x="2091" y="5503"/>
                      <a:pt x="2186" y="5503"/>
                    </a:cubicBezTo>
                    <a:cubicBezTo>
                      <a:pt x="2249" y="5503"/>
                      <a:pt x="2344" y="5472"/>
                      <a:pt x="2407" y="5472"/>
                    </a:cubicBezTo>
                    <a:lnTo>
                      <a:pt x="2851" y="9145"/>
                    </a:lnTo>
                    <a:cubicBezTo>
                      <a:pt x="2882" y="9398"/>
                      <a:pt x="3104" y="9588"/>
                      <a:pt x="3357" y="9588"/>
                    </a:cubicBezTo>
                    <a:lnTo>
                      <a:pt x="3421" y="9588"/>
                    </a:lnTo>
                    <a:cubicBezTo>
                      <a:pt x="3706" y="9557"/>
                      <a:pt x="3896" y="9303"/>
                      <a:pt x="3864" y="9018"/>
                    </a:cubicBezTo>
                    <a:lnTo>
                      <a:pt x="3294" y="4426"/>
                    </a:lnTo>
                    <a:lnTo>
                      <a:pt x="3294" y="4395"/>
                    </a:lnTo>
                    <a:lnTo>
                      <a:pt x="3294" y="1545"/>
                    </a:lnTo>
                    <a:cubicBezTo>
                      <a:pt x="3357" y="1576"/>
                      <a:pt x="3452" y="1576"/>
                      <a:pt x="3516" y="1608"/>
                    </a:cubicBezTo>
                    <a:cubicBezTo>
                      <a:pt x="3580" y="1615"/>
                      <a:pt x="3644" y="1619"/>
                      <a:pt x="3707" y="1619"/>
                    </a:cubicBezTo>
                    <a:cubicBezTo>
                      <a:pt x="3927" y="1619"/>
                      <a:pt x="4143" y="1572"/>
                      <a:pt x="4339" y="1450"/>
                    </a:cubicBezTo>
                    <a:lnTo>
                      <a:pt x="5416" y="911"/>
                    </a:lnTo>
                    <a:cubicBezTo>
                      <a:pt x="5638" y="785"/>
                      <a:pt x="5733" y="500"/>
                      <a:pt x="5638" y="278"/>
                    </a:cubicBezTo>
                    <a:lnTo>
                      <a:pt x="5511" y="120"/>
                    </a:lnTo>
                    <a:cubicBezTo>
                      <a:pt x="5434" y="43"/>
                      <a:pt x="5323" y="1"/>
                      <a:pt x="520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3522;p36">
                <a:extLst>
                  <a:ext uri="{FF2B5EF4-FFF2-40B4-BE49-F238E27FC236}">
                    <a16:creationId xmlns:a16="http://schemas.microsoft.com/office/drawing/2014/main" id="{C86FEB5E-95E2-3E6A-1A8C-58276F1328C2}"/>
                  </a:ext>
                </a:extLst>
              </p:cNvPr>
              <p:cNvSpPr/>
              <p:nvPr/>
            </p:nvSpPr>
            <p:spPr>
              <a:xfrm>
                <a:off x="4871300" y="3027025"/>
                <a:ext cx="152825" cy="248900"/>
              </a:xfrm>
              <a:custGeom>
                <a:avLst/>
                <a:gdLst/>
                <a:ahLst/>
                <a:cxnLst/>
                <a:rect l="l" t="t" r="r" b="b"/>
                <a:pathLst>
                  <a:path w="6113" h="9956" extrusionOk="0">
                    <a:moveTo>
                      <a:pt x="5369" y="389"/>
                    </a:moveTo>
                    <a:cubicBezTo>
                      <a:pt x="5445" y="389"/>
                      <a:pt x="5515" y="416"/>
                      <a:pt x="5574" y="455"/>
                    </a:cubicBezTo>
                    <a:lnTo>
                      <a:pt x="5637" y="582"/>
                    </a:lnTo>
                    <a:cubicBezTo>
                      <a:pt x="5701" y="708"/>
                      <a:pt x="5637" y="867"/>
                      <a:pt x="5511" y="930"/>
                    </a:cubicBezTo>
                    <a:lnTo>
                      <a:pt x="4434" y="1468"/>
                    </a:lnTo>
                    <a:cubicBezTo>
                      <a:pt x="4272" y="1561"/>
                      <a:pt x="4109" y="1620"/>
                      <a:pt x="3935" y="1620"/>
                    </a:cubicBezTo>
                    <a:cubicBezTo>
                      <a:pt x="3871" y="1620"/>
                      <a:pt x="3805" y="1612"/>
                      <a:pt x="3737" y="1595"/>
                    </a:cubicBezTo>
                    <a:cubicBezTo>
                      <a:pt x="3674" y="1595"/>
                      <a:pt x="3579" y="1595"/>
                      <a:pt x="3516" y="1563"/>
                    </a:cubicBezTo>
                    <a:cubicBezTo>
                      <a:pt x="3452" y="1563"/>
                      <a:pt x="3421" y="1563"/>
                      <a:pt x="3357" y="1595"/>
                    </a:cubicBezTo>
                    <a:cubicBezTo>
                      <a:pt x="3326" y="1627"/>
                      <a:pt x="3294" y="1690"/>
                      <a:pt x="3294" y="1753"/>
                    </a:cubicBezTo>
                    <a:lnTo>
                      <a:pt x="3294" y="4572"/>
                    </a:lnTo>
                    <a:lnTo>
                      <a:pt x="3294" y="4603"/>
                    </a:lnTo>
                    <a:lnTo>
                      <a:pt x="3294" y="4635"/>
                    </a:lnTo>
                    <a:lnTo>
                      <a:pt x="3864" y="9259"/>
                    </a:lnTo>
                    <a:cubicBezTo>
                      <a:pt x="3864" y="9322"/>
                      <a:pt x="3832" y="9417"/>
                      <a:pt x="3801" y="9480"/>
                    </a:cubicBezTo>
                    <a:cubicBezTo>
                      <a:pt x="3737" y="9544"/>
                      <a:pt x="3674" y="9575"/>
                      <a:pt x="3579" y="9575"/>
                    </a:cubicBezTo>
                    <a:cubicBezTo>
                      <a:pt x="3562" y="9579"/>
                      <a:pt x="3546" y="9580"/>
                      <a:pt x="3530" y="9580"/>
                    </a:cubicBezTo>
                    <a:cubicBezTo>
                      <a:pt x="3389" y="9580"/>
                      <a:pt x="3259" y="9464"/>
                      <a:pt x="3231" y="9322"/>
                    </a:cubicBezTo>
                    <a:lnTo>
                      <a:pt x="2787" y="5649"/>
                    </a:lnTo>
                    <a:cubicBezTo>
                      <a:pt x="2787" y="5585"/>
                      <a:pt x="2756" y="5554"/>
                      <a:pt x="2692" y="5522"/>
                    </a:cubicBezTo>
                    <a:cubicBezTo>
                      <a:pt x="2670" y="5499"/>
                      <a:pt x="2632" y="5477"/>
                      <a:pt x="2600" y="5477"/>
                    </a:cubicBezTo>
                    <a:cubicBezTo>
                      <a:pt x="2587" y="5477"/>
                      <a:pt x="2575" y="5481"/>
                      <a:pt x="2566" y="5490"/>
                    </a:cubicBezTo>
                    <a:lnTo>
                      <a:pt x="2186" y="5490"/>
                    </a:lnTo>
                    <a:cubicBezTo>
                      <a:pt x="2167" y="5481"/>
                      <a:pt x="2148" y="5477"/>
                      <a:pt x="2131" y="5477"/>
                    </a:cubicBezTo>
                    <a:cubicBezTo>
                      <a:pt x="2088" y="5477"/>
                      <a:pt x="2050" y="5499"/>
                      <a:pt x="2027" y="5522"/>
                    </a:cubicBezTo>
                    <a:cubicBezTo>
                      <a:pt x="1964" y="5554"/>
                      <a:pt x="1964" y="5585"/>
                      <a:pt x="1932" y="5649"/>
                    </a:cubicBezTo>
                    <a:lnTo>
                      <a:pt x="1584" y="9322"/>
                    </a:lnTo>
                    <a:cubicBezTo>
                      <a:pt x="1584" y="9464"/>
                      <a:pt x="1457" y="9580"/>
                      <a:pt x="1294" y="9580"/>
                    </a:cubicBezTo>
                    <a:cubicBezTo>
                      <a:pt x="1275" y="9580"/>
                      <a:pt x="1255" y="9579"/>
                      <a:pt x="1235" y="9575"/>
                    </a:cubicBezTo>
                    <a:cubicBezTo>
                      <a:pt x="1172" y="9575"/>
                      <a:pt x="1077" y="9544"/>
                      <a:pt x="1014" y="9480"/>
                    </a:cubicBezTo>
                    <a:cubicBezTo>
                      <a:pt x="982" y="9417"/>
                      <a:pt x="950" y="9322"/>
                      <a:pt x="950" y="9259"/>
                    </a:cubicBezTo>
                    <a:lnTo>
                      <a:pt x="1426" y="4413"/>
                    </a:lnTo>
                    <a:lnTo>
                      <a:pt x="1426" y="2323"/>
                    </a:lnTo>
                    <a:cubicBezTo>
                      <a:pt x="1426" y="2260"/>
                      <a:pt x="1362" y="2197"/>
                      <a:pt x="1299" y="2165"/>
                    </a:cubicBezTo>
                    <a:cubicBezTo>
                      <a:pt x="1267" y="2133"/>
                      <a:pt x="1267" y="2133"/>
                      <a:pt x="1235" y="2133"/>
                    </a:cubicBezTo>
                    <a:cubicBezTo>
                      <a:pt x="1172" y="2133"/>
                      <a:pt x="1140" y="2165"/>
                      <a:pt x="1109" y="2228"/>
                    </a:cubicBezTo>
                    <a:lnTo>
                      <a:pt x="1014" y="2355"/>
                    </a:lnTo>
                    <a:cubicBezTo>
                      <a:pt x="982" y="2387"/>
                      <a:pt x="950" y="2418"/>
                      <a:pt x="950" y="2482"/>
                    </a:cubicBezTo>
                    <a:lnTo>
                      <a:pt x="1014" y="4033"/>
                    </a:lnTo>
                    <a:cubicBezTo>
                      <a:pt x="1014" y="4128"/>
                      <a:pt x="982" y="4192"/>
                      <a:pt x="950" y="4255"/>
                    </a:cubicBezTo>
                    <a:cubicBezTo>
                      <a:pt x="887" y="4287"/>
                      <a:pt x="824" y="4318"/>
                      <a:pt x="729" y="4318"/>
                    </a:cubicBezTo>
                    <a:cubicBezTo>
                      <a:pt x="570" y="4318"/>
                      <a:pt x="444" y="4223"/>
                      <a:pt x="444" y="4065"/>
                    </a:cubicBezTo>
                    <a:lnTo>
                      <a:pt x="380" y="2323"/>
                    </a:lnTo>
                    <a:cubicBezTo>
                      <a:pt x="380" y="2260"/>
                      <a:pt x="412" y="2197"/>
                      <a:pt x="444" y="2133"/>
                    </a:cubicBezTo>
                    <a:lnTo>
                      <a:pt x="1330" y="993"/>
                    </a:lnTo>
                    <a:cubicBezTo>
                      <a:pt x="1489" y="772"/>
                      <a:pt x="1774" y="645"/>
                      <a:pt x="2027" y="645"/>
                    </a:cubicBezTo>
                    <a:lnTo>
                      <a:pt x="2312" y="645"/>
                    </a:lnTo>
                    <a:cubicBezTo>
                      <a:pt x="2534" y="645"/>
                      <a:pt x="2724" y="708"/>
                      <a:pt x="2914" y="772"/>
                    </a:cubicBezTo>
                    <a:cubicBezTo>
                      <a:pt x="3041" y="835"/>
                      <a:pt x="3452" y="993"/>
                      <a:pt x="3832" y="1057"/>
                    </a:cubicBezTo>
                    <a:cubicBezTo>
                      <a:pt x="3927" y="1057"/>
                      <a:pt x="4054" y="1057"/>
                      <a:pt x="4181" y="993"/>
                    </a:cubicBezTo>
                    <a:lnTo>
                      <a:pt x="5226" y="423"/>
                    </a:lnTo>
                    <a:cubicBezTo>
                      <a:pt x="5274" y="399"/>
                      <a:pt x="5323" y="389"/>
                      <a:pt x="5369" y="389"/>
                    </a:cubicBezTo>
                    <a:close/>
                    <a:moveTo>
                      <a:pt x="5378" y="1"/>
                    </a:moveTo>
                    <a:cubicBezTo>
                      <a:pt x="5272" y="1"/>
                      <a:pt x="5165" y="26"/>
                      <a:pt x="5067" y="75"/>
                    </a:cubicBezTo>
                    <a:lnTo>
                      <a:pt x="3991" y="645"/>
                    </a:lnTo>
                    <a:cubicBezTo>
                      <a:pt x="3959" y="645"/>
                      <a:pt x="3896" y="677"/>
                      <a:pt x="3864" y="677"/>
                    </a:cubicBezTo>
                    <a:cubicBezTo>
                      <a:pt x="3547" y="613"/>
                      <a:pt x="3167" y="455"/>
                      <a:pt x="3072" y="423"/>
                    </a:cubicBezTo>
                    <a:cubicBezTo>
                      <a:pt x="2819" y="328"/>
                      <a:pt x="2566" y="265"/>
                      <a:pt x="2312" y="265"/>
                    </a:cubicBezTo>
                    <a:lnTo>
                      <a:pt x="2027" y="265"/>
                    </a:lnTo>
                    <a:cubicBezTo>
                      <a:pt x="1647" y="265"/>
                      <a:pt x="1299" y="423"/>
                      <a:pt x="1045" y="740"/>
                    </a:cubicBezTo>
                    <a:lnTo>
                      <a:pt x="127" y="1912"/>
                    </a:lnTo>
                    <a:cubicBezTo>
                      <a:pt x="64" y="2007"/>
                      <a:pt x="0" y="2165"/>
                      <a:pt x="0" y="2323"/>
                    </a:cubicBezTo>
                    <a:lnTo>
                      <a:pt x="64" y="4065"/>
                    </a:lnTo>
                    <a:cubicBezTo>
                      <a:pt x="64" y="4413"/>
                      <a:pt x="349" y="4698"/>
                      <a:pt x="729" y="4698"/>
                    </a:cubicBezTo>
                    <a:lnTo>
                      <a:pt x="760" y="4698"/>
                    </a:lnTo>
                    <a:cubicBezTo>
                      <a:pt x="855" y="4698"/>
                      <a:pt x="950" y="4667"/>
                      <a:pt x="1045" y="4603"/>
                    </a:cubicBezTo>
                    <a:lnTo>
                      <a:pt x="1045" y="4603"/>
                    </a:lnTo>
                    <a:lnTo>
                      <a:pt x="570" y="9195"/>
                    </a:lnTo>
                    <a:cubicBezTo>
                      <a:pt x="570" y="9385"/>
                      <a:pt x="634" y="9575"/>
                      <a:pt x="729" y="9702"/>
                    </a:cubicBezTo>
                    <a:cubicBezTo>
                      <a:pt x="855" y="9861"/>
                      <a:pt x="1014" y="9924"/>
                      <a:pt x="1204" y="9956"/>
                    </a:cubicBezTo>
                    <a:lnTo>
                      <a:pt x="1267" y="9956"/>
                    </a:lnTo>
                    <a:cubicBezTo>
                      <a:pt x="1616" y="9956"/>
                      <a:pt x="1932" y="9702"/>
                      <a:pt x="1964" y="9354"/>
                    </a:cubicBezTo>
                    <a:lnTo>
                      <a:pt x="2281" y="5839"/>
                    </a:lnTo>
                    <a:cubicBezTo>
                      <a:pt x="2312" y="5854"/>
                      <a:pt x="2336" y="5862"/>
                      <a:pt x="2360" y="5862"/>
                    </a:cubicBezTo>
                    <a:cubicBezTo>
                      <a:pt x="2383" y="5862"/>
                      <a:pt x="2407" y="5854"/>
                      <a:pt x="2439" y="5839"/>
                    </a:cubicBezTo>
                    <a:lnTo>
                      <a:pt x="2851" y="9354"/>
                    </a:lnTo>
                    <a:cubicBezTo>
                      <a:pt x="2882" y="9702"/>
                      <a:pt x="3199" y="9956"/>
                      <a:pt x="3547" y="9956"/>
                    </a:cubicBezTo>
                    <a:lnTo>
                      <a:pt x="3611" y="9956"/>
                    </a:lnTo>
                    <a:cubicBezTo>
                      <a:pt x="3801" y="9924"/>
                      <a:pt x="3959" y="9829"/>
                      <a:pt x="4086" y="9702"/>
                    </a:cubicBezTo>
                    <a:cubicBezTo>
                      <a:pt x="4181" y="9544"/>
                      <a:pt x="4244" y="9354"/>
                      <a:pt x="4212" y="9195"/>
                    </a:cubicBezTo>
                    <a:lnTo>
                      <a:pt x="3674" y="4572"/>
                    </a:lnTo>
                    <a:lnTo>
                      <a:pt x="3674" y="1943"/>
                    </a:lnTo>
                    <a:cubicBezTo>
                      <a:pt x="3756" y="1960"/>
                      <a:pt x="3838" y="1968"/>
                      <a:pt x="3919" y="1968"/>
                    </a:cubicBezTo>
                    <a:cubicBezTo>
                      <a:pt x="4154" y="1968"/>
                      <a:pt x="4389" y="1902"/>
                      <a:pt x="4624" y="1785"/>
                    </a:cubicBezTo>
                    <a:lnTo>
                      <a:pt x="5669" y="1247"/>
                    </a:lnTo>
                    <a:cubicBezTo>
                      <a:pt x="5986" y="1088"/>
                      <a:pt x="6113" y="708"/>
                      <a:pt x="5986" y="392"/>
                    </a:cubicBezTo>
                    <a:cubicBezTo>
                      <a:pt x="5954" y="360"/>
                      <a:pt x="5954" y="360"/>
                      <a:pt x="5954" y="360"/>
                    </a:cubicBezTo>
                    <a:lnTo>
                      <a:pt x="5859" y="201"/>
                    </a:lnTo>
                    <a:lnTo>
                      <a:pt x="5828" y="201"/>
                    </a:lnTo>
                    <a:cubicBezTo>
                      <a:pt x="5711" y="65"/>
                      <a:pt x="5546" y="1"/>
                      <a:pt x="537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3523;p36">
                <a:extLst>
                  <a:ext uri="{FF2B5EF4-FFF2-40B4-BE49-F238E27FC236}">
                    <a16:creationId xmlns:a16="http://schemas.microsoft.com/office/drawing/2014/main" id="{0C426356-BA2B-072A-7E5F-0A692E62165C}"/>
                  </a:ext>
                </a:extLst>
              </p:cNvPr>
              <p:cNvSpPr/>
              <p:nvPr/>
            </p:nvSpPr>
            <p:spPr>
              <a:xfrm>
                <a:off x="4906925" y="2990875"/>
                <a:ext cx="46725" cy="45150"/>
              </a:xfrm>
              <a:custGeom>
                <a:avLst/>
                <a:gdLst/>
                <a:ahLst/>
                <a:cxnLst/>
                <a:rect l="l" t="t" r="r" b="b"/>
                <a:pathLst>
                  <a:path w="1869" h="1806" extrusionOk="0">
                    <a:moveTo>
                      <a:pt x="919" y="1"/>
                    </a:moveTo>
                    <a:cubicBezTo>
                      <a:pt x="412" y="1"/>
                      <a:pt x="1" y="412"/>
                      <a:pt x="1" y="919"/>
                    </a:cubicBezTo>
                    <a:cubicBezTo>
                      <a:pt x="1" y="1394"/>
                      <a:pt x="412" y="1806"/>
                      <a:pt x="919" y="1806"/>
                    </a:cubicBezTo>
                    <a:cubicBezTo>
                      <a:pt x="1457" y="1806"/>
                      <a:pt x="1869" y="1394"/>
                      <a:pt x="1869" y="919"/>
                    </a:cubicBezTo>
                    <a:cubicBezTo>
                      <a:pt x="1869" y="412"/>
                      <a:pt x="1457"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3524;p36">
                <a:extLst>
                  <a:ext uri="{FF2B5EF4-FFF2-40B4-BE49-F238E27FC236}">
                    <a16:creationId xmlns:a16="http://schemas.microsoft.com/office/drawing/2014/main" id="{9C76B181-7230-265C-94E9-A543C0B79543}"/>
                  </a:ext>
                </a:extLst>
              </p:cNvPr>
              <p:cNvSpPr/>
              <p:nvPr/>
            </p:nvSpPr>
            <p:spPr>
              <a:xfrm>
                <a:off x="4902975" y="2986125"/>
                <a:ext cx="55425" cy="54650"/>
              </a:xfrm>
              <a:custGeom>
                <a:avLst/>
                <a:gdLst/>
                <a:ahLst/>
                <a:cxnLst/>
                <a:rect l="l" t="t" r="r" b="b"/>
                <a:pathLst>
                  <a:path w="2217" h="2186" extrusionOk="0">
                    <a:moveTo>
                      <a:pt x="1109" y="381"/>
                    </a:moveTo>
                    <a:cubicBezTo>
                      <a:pt x="1489" y="381"/>
                      <a:pt x="1837" y="697"/>
                      <a:pt x="1837" y="1109"/>
                    </a:cubicBezTo>
                    <a:cubicBezTo>
                      <a:pt x="1837" y="1489"/>
                      <a:pt x="1489" y="1806"/>
                      <a:pt x="1109" y="1806"/>
                    </a:cubicBezTo>
                    <a:cubicBezTo>
                      <a:pt x="697" y="1806"/>
                      <a:pt x="349" y="1489"/>
                      <a:pt x="349" y="1109"/>
                    </a:cubicBezTo>
                    <a:cubicBezTo>
                      <a:pt x="349" y="697"/>
                      <a:pt x="697" y="381"/>
                      <a:pt x="1109" y="381"/>
                    </a:cubicBezTo>
                    <a:close/>
                    <a:moveTo>
                      <a:pt x="1109" y="1"/>
                    </a:moveTo>
                    <a:cubicBezTo>
                      <a:pt x="475" y="1"/>
                      <a:pt x="0" y="507"/>
                      <a:pt x="0" y="1109"/>
                    </a:cubicBezTo>
                    <a:cubicBezTo>
                      <a:pt x="0" y="1711"/>
                      <a:pt x="475" y="2186"/>
                      <a:pt x="1109" y="2186"/>
                    </a:cubicBezTo>
                    <a:cubicBezTo>
                      <a:pt x="1710" y="2186"/>
                      <a:pt x="2217" y="1711"/>
                      <a:pt x="2217" y="1109"/>
                    </a:cubicBezTo>
                    <a:cubicBezTo>
                      <a:pt x="2217" y="507"/>
                      <a:pt x="1710" y="1"/>
                      <a:pt x="11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3525;p36">
                <a:extLst>
                  <a:ext uri="{FF2B5EF4-FFF2-40B4-BE49-F238E27FC236}">
                    <a16:creationId xmlns:a16="http://schemas.microsoft.com/office/drawing/2014/main" id="{FB261FCA-9B10-1D92-1744-5B4E6C476BED}"/>
                  </a:ext>
                </a:extLst>
              </p:cNvPr>
              <p:cNvSpPr/>
              <p:nvPr/>
            </p:nvSpPr>
            <p:spPr>
              <a:xfrm>
                <a:off x="5133350" y="3039500"/>
                <a:ext cx="10325" cy="9200"/>
              </a:xfrm>
              <a:custGeom>
                <a:avLst/>
                <a:gdLst/>
                <a:ahLst/>
                <a:cxnLst/>
                <a:rect l="l" t="t" r="r" b="b"/>
                <a:pathLst>
                  <a:path w="413" h="368" extrusionOk="0">
                    <a:moveTo>
                      <a:pt x="207" y="0"/>
                    </a:moveTo>
                    <a:cubicBezTo>
                      <a:pt x="170" y="0"/>
                      <a:pt x="131" y="8"/>
                      <a:pt x="96" y="19"/>
                    </a:cubicBezTo>
                    <a:cubicBezTo>
                      <a:pt x="33" y="83"/>
                      <a:pt x="1" y="178"/>
                      <a:pt x="33" y="241"/>
                    </a:cubicBezTo>
                    <a:cubicBezTo>
                      <a:pt x="64" y="336"/>
                      <a:pt x="128" y="368"/>
                      <a:pt x="191" y="368"/>
                    </a:cubicBezTo>
                    <a:lnTo>
                      <a:pt x="254" y="368"/>
                    </a:lnTo>
                    <a:cubicBezTo>
                      <a:pt x="286" y="368"/>
                      <a:pt x="286" y="336"/>
                      <a:pt x="318" y="336"/>
                    </a:cubicBezTo>
                    <a:cubicBezTo>
                      <a:pt x="381" y="273"/>
                      <a:pt x="413" y="178"/>
                      <a:pt x="349" y="83"/>
                    </a:cubicBezTo>
                    <a:cubicBezTo>
                      <a:pt x="329" y="22"/>
                      <a:pt x="271" y="0"/>
                      <a:pt x="2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3526;p36">
                <a:extLst>
                  <a:ext uri="{FF2B5EF4-FFF2-40B4-BE49-F238E27FC236}">
                    <a16:creationId xmlns:a16="http://schemas.microsoft.com/office/drawing/2014/main" id="{C450EED1-B918-8715-BA6B-BC343325B947}"/>
                  </a:ext>
                </a:extLst>
              </p:cNvPr>
              <p:cNvSpPr/>
              <p:nvPr/>
            </p:nvSpPr>
            <p:spPr>
              <a:xfrm>
                <a:off x="5131775" y="2990875"/>
                <a:ext cx="45950" cy="45150"/>
              </a:xfrm>
              <a:custGeom>
                <a:avLst/>
                <a:gdLst/>
                <a:ahLst/>
                <a:cxnLst/>
                <a:rect l="l" t="t" r="r" b="b"/>
                <a:pathLst>
                  <a:path w="1838" h="1806" extrusionOk="0">
                    <a:moveTo>
                      <a:pt x="919" y="1"/>
                    </a:moveTo>
                    <a:cubicBezTo>
                      <a:pt x="412" y="1"/>
                      <a:pt x="1" y="412"/>
                      <a:pt x="1" y="919"/>
                    </a:cubicBezTo>
                    <a:cubicBezTo>
                      <a:pt x="1" y="1394"/>
                      <a:pt x="412" y="1806"/>
                      <a:pt x="919" y="1806"/>
                    </a:cubicBezTo>
                    <a:cubicBezTo>
                      <a:pt x="1426" y="1806"/>
                      <a:pt x="1837" y="1394"/>
                      <a:pt x="1837" y="919"/>
                    </a:cubicBezTo>
                    <a:cubicBezTo>
                      <a:pt x="1837" y="412"/>
                      <a:pt x="1426"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3527;p36">
                <a:extLst>
                  <a:ext uri="{FF2B5EF4-FFF2-40B4-BE49-F238E27FC236}">
                    <a16:creationId xmlns:a16="http://schemas.microsoft.com/office/drawing/2014/main" id="{E495AC95-BBDA-B418-4E75-4E4896C14691}"/>
                  </a:ext>
                </a:extLst>
              </p:cNvPr>
              <p:cNvSpPr/>
              <p:nvPr/>
            </p:nvSpPr>
            <p:spPr>
              <a:xfrm>
                <a:off x="5127025" y="2986125"/>
                <a:ext cx="55450" cy="54650"/>
              </a:xfrm>
              <a:custGeom>
                <a:avLst/>
                <a:gdLst/>
                <a:ahLst/>
                <a:cxnLst/>
                <a:rect l="l" t="t" r="r" b="b"/>
                <a:pathLst>
                  <a:path w="2218" h="2186" extrusionOk="0">
                    <a:moveTo>
                      <a:pt x="1109" y="381"/>
                    </a:moveTo>
                    <a:cubicBezTo>
                      <a:pt x="1521" y="381"/>
                      <a:pt x="1869" y="697"/>
                      <a:pt x="1869" y="1109"/>
                    </a:cubicBezTo>
                    <a:cubicBezTo>
                      <a:pt x="1869" y="1489"/>
                      <a:pt x="1521" y="1806"/>
                      <a:pt x="1109" y="1806"/>
                    </a:cubicBezTo>
                    <a:cubicBezTo>
                      <a:pt x="697" y="1806"/>
                      <a:pt x="381" y="1489"/>
                      <a:pt x="381" y="1109"/>
                    </a:cubicBezTo>
                    <a:cubicBezTo>
                      <a:pt x="381" y="697"/>
                      <a:pt x="729" y="381"/>
                      <a:pt x="1109" y="381"/>
                    </a:cubicBezTo>
                    <a:close/>
                    <a:moveTo>
                      <a:pt x="1109" y="1"/>
                    </a:moveTo>
                    <a:cubicBezTo>
                      <a:pt x="507" y="1"/>
                      <a:pt x="1" y="507"/>
                      <a:pt x="1" y="1109"/>
                    </a:cubicBezTo>
                    <a:cubicBezTo>
                      <a:pt x="1" y="1711"/>
                      <a:pt x="507" y="2186"/>
                      <a:pt x="1109" y="2186"/>
                    </a:cubicBezTo>
                    <a:cubicBezTo>
                      <a:pt x="1742" y="2186"/>
                      <a:pt x="2217" y="1711"/>
                      <a:pt x="2217" y="1109"/>
                    </a:cubicBezTo>
                    <a:cubicBezTo>
                      <a:pt x="2217" y="507"/>
                      <a:pt x="1742" y="1"/>
                      <a:pt x="110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3528;p36">
                <a:extLst>
                  <a:ext uri="{FF2B5EF4-FFF2-40B4-BE49-F238E27FC236}">
                    <a16:creationId xmlns:a16="http://schemas.microsoft.com/office/drawing/2014/main" id="{D91E56D0-3E33-98B4-144B-43C380FB3508}"/>
                  </a:ext>
                </a:extLst>
              </p:cNvPr>
              <p:cNvSpPr/>
              <p:nvPr/>
            </p:nvSpPr>
            <p:spPr>
              <a:xfrm>
                <a:off x="5066050" y="3038375"/>
                <a:ext cx="143350" cy="232800"/>
              </a:xfrm>
              <a:custGeom>
                <a:avLst/>
                <a:gdLst/>
                <a:ahLst/>
                <a:cxnLst/>
                <a:rect l="l" t="t" r="r" b="b"/>
                <a:pathLst>
                  <a:path w="5734" h="9312" extrusionOk="0">
                    <a:moveTo>
                      <a:pt x="3453" y="1"/>
                    </a:moveTo>
                    <a:cubicBezTo>
                      <a:pt x="3231" y="1"/>
                      <a:pt x="3041" y="64"/>
                      <a:pt x="2851" y="159"/>
                    </a:cubicBezTo>
                    <a:lnTo>
                      <a:pt x="2851" y="191"/>
                    </a:lnTo>
                    <a:cubicBezTo>
                      <a:pt x="2661" y="318"/>
                      <a:pt x="2471" y="508"/>
                      <a:pt x="2281" y="729"/>
                    </a:cubicBezTo>
                    <a:cubicBezTo>
                      <a:pt x="2091" y="919"/>
                      <a:pt x="1933" y="1109"/>
                      <a:pt x="1774" y="1204"/>
                    </a:cubicBezTo>
                    <a:cubicBezTo>
                      <a:pt x="1730" y="1227"/>
                      <a:pt x="1685" y="1249"/>
                      <a:pt x="1640" y="1249"/>
                    </a:cubicBezTo>
                    <a:cubicBezTo>
                      <a:pt x="1622" y="1249"/>
                      <a:pt x="1603" y="1245"/>
                      <a:pt x="1584" y="1236"/>
                    </a:cubicBezTo>
                    <a:lnTo>
                      <a:pt x="793" y="793"/>
                    </a:lnTo>
                    <a:cubicBezTo>
                      <a:pt x="715" y="754"/>
                      <a:pt x="635" y="736"/>
                      <a:pt x="557" y="736"/>
                    </a:cubicBezTo>
                    <a:cubicBezTo>
                      <a:pt x="380" y="736"/>
                      <a:pt x="216" y="829"/>
                      <a:pt x="128" y="983"/>
                    </a:cubicBezTo>
                    <a:cubicBezTo>
                      <a:pt x="1" y="1204"/>
                      <a:pt x="96" y="1489"/>
                      <a:pt x="318" y="1616"/>
                    </a:cubicBezTo>
                    <a:lnTo>
                      <a:pt x="1141" y="2059"/>
                    </a:lnTo>
                    <a:cubicBezTo>
                      <a:pt x="1304" y="2141"/>
                      <a:pt x="1484" y="2181"/>
                      <a:pt x="1665" y="2181"/>
                    </a:cubicBezTo>
                    <a:cubicBezTo>
                      <a:pt x="1905" y="2181"/>
                      <a:pt x="2145" y="2109"/>
                      <a:pt x="2344" y="1964"/>
                    </a:cubicBezTo>
                    <a:cubicBezTo>
                      <a:pt x="2376" y="1933"/>
                      <a:pt x="2408" y="1901"/>
                      <a:pt x="2440" y="1869"/>
                    </a:cubicBezTo>
                    <a:lnTo>
                      <a:pt x="2440" y="4118"/>
                    </a:lnTo>
                    <a:lnTo>
                      <a:pt x="2440" y="4149"/>
                    </a:lnTo>
                    <a:lnTo>
                      <a:pt x="1901" y="8773"/>
                    </a:lnTo>
                    <a:cubicBezTo>
                      <a:pt x="1869" y="9026"/>
                      <a:pt x="2059" y="9280"/>
                      <a:pt x="2313" y="9311"/>
                    </a:cubicBezTo>
                    <a:lnTo>
                      <a:pt x="2376" y="9311"/>
                    </a:lnTo>
                    <a:cubicBezTo>
                      <a:pt x="2630" y="9311"/>
                      <a:pt x="2851" y="9121"/>
                      <a:pt x="2883" y="8868"/>
                    </a:cubicBezTo>
                    <a:lnTo>
                      <a:pt x="3326" y="5195"/>
                    </a:lnTo>
                    <a:cubicBezTo>
                      <a:pt x="3421" y="5226"/>
                      <a:pt x="3485" y="5226"/>
                      <a:pt x="3580" y="5226"/>
                    </a:cubicBezTo>
                    <a:cubicBezTo>
                      <a:pt x="3643" y="5226"/>
                      <a:pt x="3706" y="5226"/>
                      <a:pt x="3801" y="5195"/>
                    </a:cubicBezTo>
                    <a:lnTo>
                      <a:pt x="4150" y="8868"/>
                    </a:lnTo>
                    <a:cubicBezTo>
                      <a:pt x="4181" y="9121"/>
                      <a:pt x="4403" y="9311"/>
                      <a:pt x="4656" y="9311"/>
                    </a:cubicBezTo>
                    <a:lnTo>
                      <a:pt x="4688" y="9311"/>
                    </a:lnTo>
                    <a:cubicBezTo>
                      <a:pt x="4973" y="9280"/>
                      <a:pt x="5195" y="9058"/>
                      <a:pt x="5163" y="8773"/>
                    </a:cubicBezTo>
                    <a:lnTo>
                      <a:pt x="4688" y="3959"/>
                    </a:lnTo>
                    <a:lnTo>
                      <a:pt x="4688" y="1869"/>
                    </a:lnTo>
                    <a:lnTo>
                      <a:pt x="4783" y="1996"/>
                    </a:lnTo>
                    <a:lnTo>
                      <a:pt x="4720" y="3579"/>
                    </a:lnTo>
                    <a:cubicBezTo>
                      <a:pt x="4720" y="3833"/>
                      <a:pt x="4910" y="4054"/>
                      <a:pt x="5195" y="4054"/>
                    </a:cubicBezTo>
                    <a:cubicBezTo>
                      <a:pt x="5448" y="4054"/>
                      <a:pt x="5670" y="3833"/>
                      <a:pt x="5670" y="3579"/>
                    </a:cubicBezTo>
                    <a:lnTo>
                      <a:pt x="5733" y="1869"/>
                    </a:lnTo>
                    <a:cubicBezTo>
                      <a:pt x="5733" y="1743"/>
                      <a:pt x="5701" y="1648"/>
                      <a:pt x="5638" y="1553"/>
                    </a:cubicBezTo>
                    <a:lnTo>
                      <a:pt x="4751" y="413"/>
                    </a:lnTo>
                    <a:lnTo>
                      <a:pt x="4720" y="413"/>
                    </a:lnTo>
                    <a:cubicBezTo>
                      <a:pt x="4530" y="159"/>
                      <a:pt x="4213" y="1"/>
                      <a:pt x="3896"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3529;p36">
                <a:extLst>
                  <a:ext uri="{FF2B5EF4-FFF2-40B4-BE49-F238E27FC236}">
                    <a16:creationId xmlns:a16="http://schemas.microsoft.com/office/drawing/2014/main" id="{E777D013-7427-EAA6-EB17-48F5C51E13C2}"/>
                  </a:ext>
                </a:extLst>
              </p:cNvPr>
              <p:cNvSpPr/>
              <p:nvPr/>
            </p:nvSpPr>
            <p:spPr>
              <a:xfrm>
                <a:off x="5062900" y="3033625"/>
                <a:ext cx="151250" cy="242375"/>
              </a:xfrm>
              <a:custGeom>
                <a:avLst/>
                <a:gdLst/>
                <a:ahLst/>
                <a:cxnLst/>
                <a:rect l="l" t="t" r="r" b="b"/>
                <a:pathLst>
                  <a:path w="6050" h="9695" extrusionOk="0">
                    <a:moveTo>
                      <a:pt x="4022" y="381"/>
                    </a:moveTo>
                    <a:cubicBezTo>
                      <a:pt x="4276" y="381"/>
                      <a:pt x="4529" y="476"/>
                      <a:pt x="4719" y="698"/>
                    </a:cubicBezTo>
                    <a:lnTo>
                      <a:pt x="5606" y="1869"/>
                    </a:lnTo>
                    <a:cubicBezTo>
                      <a:pt x="5637" y="1901"/>
                      <a:pt x="5669" y="1964"/>
                      <a:pt x="5669" y="2028"/>
                    </a:cubicBezTo>
                    <a:lnTo>
                      <a:pt x="5606" y="3769"/>
                    </a:lnTo>
                    <a:cubicBezTo>
                      <a:pt x="5606" y="3928"/>
                      <a:pt x="5479" y="4054"/>
                      <a:pt x="5321" y="4054"/>
                    </a:cubicBezTo>
                    <a:cubicBezTo>
                      <a:pt x="5226" y="4054"/>
                      <a:pt x="5162" y="4023"/>
                      <a:pt x="5099" y="3959"/>
                    </a:cubicBezTo>
                    <a:cubicBezTo>
                      <a:pt x="5067" y="3896"/>
                      <a:pt x="5036" y="3833"/>
                      <a:pt x="5036" y="3738"/>
                    </a:cubicBezTo>
                    <a:lnTo>
                      <a:pt x="5099" y="2186"/>
                    </a:lnTo>
                    <a:cubicBezTo>
                      <a:pt x="5099" y="2154"/>
                      <a:pt x="5067" y="2091"/>
                      <a:pt x="5036" y="2059"/>
                    </a:cubicBezTo>
                    <a:lnTo>
                      <a:pt x="4972" y="1933"/>
                    </a:lnTo>
                    <a:cubicBezTo>
                      <a:pt x="4909" y="1869"/>
                      <a:pt x="4814" y="1869"/>
                      <a:pt x="4751" y="1869"/>
                    </a:cubicBezTo>
                    <a:cubicBezTo>
                      <a:pt x="4687" y="1901"/>
                      <a:pt x="4624" y="1996"/>
                      <a:pt x="4624" y="2059"/>
                    </a:cubicBezTo>
                    <a:lnTo>
                      <a:pt x="4624" y="4149"/>
                    </a:lnTo>
                    <a:lnTo>
                      <a:pt x="5099" y="8963"/>
                    </a:lnTo>
                    <a:cubicBezTo>
                      <a:pt x="5099" y="9058"/>
                      <a:pt x="5067" y="9153"/>
                      <a:pt x="5036" y="9216"/>
                    </a:cubicBezTo>
                    <a:cubicBezTo>
                      <a:pt x="4972" y="9280"/>
                      <a:pt x="4877" y="9311"/>
                      <a:pt x="4814" y="9311"/>
                    </a:cubicBezTo>
                    <a:cubicBezTo>
                      <a:pt x="4794" y="9315"/>
                      <a:pt x="4775" y="9316"/>
                      <a:pt x="4756" y="9316"/>
                    </a:cubicBezTo>
                    <a:cubicBezTo>
                      <a:pt x="4593" y="9316"/>
                      <a:pt x="4466" y="9197"/>
                      <a:pt x="4466" y="9026"/>
                    </a:cubicBezTo>
                    <a:lnTo>
                      <a:pt x="4117" y="5353"/>
                    </a:lnTo>
                    <a:cubicBezTo>
                      <a:pt x="4086" y="5321"/>
                      <a:pt x="4086" y="5258"/>
                      <a:pt x="4022" y="5226"/>
                    </a:cubicBezTo>
                    <a:cubicBezTo>
                      <a:pt x="3991" y="5195"/>
                      <a:pt x="3959" y="5195"/>
                      <a:pt x="3927" y="5195"/>
                    </a:cubicBezTo>
                    <a:lnTo>
                      <a:pt x="3864" y="5195"/>
                    </a:lnTo>
                    <a:cubicBezTo>
                      <a:pt x="3801" y="5210"/>
                      <a:pt x="3737" y="5218"/>
                      <a:pt x="3674" y="5218"/>
                    </a:cubicBezTo>
                    <a:cubicBezTo>
                      <a:pt x="3611" y="5218"/>
                      <a:pt x="3547" y="5210"/>
                      <a:pt x="3484" y="5195"/>
                    </a:cubicBezTo>
                    <a:cubicBezTo>
                      <a:pt x="3465" y="5185"/>
                      <a:pt x="3450" y="5181"/>
                      <a:pt x="3435" y="5181"/>
                    </a:cubicBezTo>
                    <a:cubicBezTo>
                      <a:pt x="3399" y="5181"/>
                      <a:pt x="3370" y="5204"/>
                      <a:pt x="3326" y="5226"/>
                    </a:cubicBezTo>
                    <a:cubicBezTo>
                      <a:pt x="3294" y="5258"/>
                      <a:pt x="3262" y="5290"/>
                      <a:pt x="3262" y="5353"/>
                    </a:cubicBezTo>
                    <a:lnTo>
                      <a:pt x="2819" y="9026"/>
                    </a:lnTo>
                    <a:cubicBezTo>
                      <a:pt x="2787" y="9185"/>
                      <a:pt x="2661" y="9311"/>
                      <a:pt x="2502" y="9311"/>
                    </a:cubicBezTo>
                    <a:lnTo>
                      <a:pt x="2470" y="9311"/>
                    </a:lnTo>
                    <a:cubicBezTo>
                      <a:pt x="2375" y="9280"/>
                      <a:pt x="2280" y="9248"/>
                      <a:pt x="2249" y="9185"/>
                    </a:cubicBezTo>
                    <a:cubicBezTo>
                      <a:pt x="2185" y="9121"/>
                      <a:pt x="2154" y="9026"/>
                      <a:pt x="2185" y="8963"/>
                    </a:cubicBezTo>
                    <a:lnTo>
                      <a:pt x="2756" y="4339"/>
                    </a:lnTo>
                    <a:lnTo>
                      <a:pt x="2756" y="4308"/>
                    </a:lnTo>
                    <a:lnTo>
                      <a:pt x="2756" y="2028"/>
                    </a:lnTo>
                    <a:cubicBezTo>
                      <a:pt x="2756" y="1964"/>
                      <a:pt x="2692" y="1901"/>
                      <a:pt x="2629" y="1869"/>
                    </a:cubicBezTo>
                    <a:cubicBezTo>
                      <a:pt x="2603" y="1856"/>
                      <a:pt x="2576" y="1848"/>
                      <a:pt x="2550" y="1848"/>
                    </a:cubicBezTo>
                    <a:cubicBezTo>
                      <a:pt x="2513" y="1848"/>
                      <a:pt x="2476" y="1864"/>
                      <a:pt x="2439" y="1901"/>
                    </a:cubicBezTo>
                    <a:cubicBezTo>
                      <a:pt x="2407" y="1933"/>
                      <a:pt x="2375" y="1964"/>
                      <a:pt x="2344" y="1964"/>
                    </a:cubicBezTo>
                    <a:cubicBezTo>
                      <a:pt x="2178" y="2094"/>
                      <a:pt x="1968" y="2158"/>
                      <a:pt x="1760" y="2158"/>
                    </a:cubicBezTo>
                    <a:cubicBezTo>
                      <a:pt x="1611" y="2158"/>
                      <a:pt x="1462" y="2125"/>
                      <a:pt x="1330" y="2059"/>
                    </a:cubicBezTo>
                    <a:lnTo>
                      <a:pt x="539" y="1616"/>
                    </a:lnTo>
                    <a:cubicBezTo>
                      <a:pt x="475" y="1584"/>
                      <a:pt x="412" y="1521"/>
                      <a:pt x="380" y="1458"/>
                    </a:cubicBezTo>
                    <a:cubicBezTo>
                      <a:pt x="380" y="1394"/>
                      <a:pt x="380" y="1299"/>
                      <a:pt x="412" y="1236"/>
                    </a:cubicBezTo>
                    <a:cubicBezTo>
                      <a:pt x="454" y="1151"/>
                      <a:pt x="553" y="1095"/>
                      <a:pt x="651" y="1095"/>
                    </a:cubicBezTo>
                    <a:cubicBezTo>
                      <a:pt x="701" y="1095"/>
                      <a:pt x="750" y="1109"/>
                      <a:pt x="792" y="1141"/>
                    </a:cubicBezTo>
                    <a:lnTo>
                      <a:pt x="1615" y="1553"/>
                    </a:lnTo>
                    <a:cubicBezTo>
                      <a:pt x="1672" y="1581"/>
                      <a:pt x="1736" y="1597"/>
                      <a:pt x="1797" y="1597"/>
                    </a:cubicBezTo>
                    <a:cubicBezTo>
                      <a:pt x="1872" y="1597"/>
                      <a:pt x="1943" y="1573"/>
                      <a:pt x="1995" y="1521"/>
                    </a:cubicBezTo>
                    <a:cubicBezTo>
                      <a:pt x="2154" y="1394"/>
                      <a:pt x="2344" y="1204"/>
                      <a:pt x="2534" y="1014"/>
                    </a:cubicBezTo>
                    <a:cubicBezTo>
                      <a:pt x="2724" y="824"/>
                      <a:pt x="2914" y="634"/>
                      <a:pt x="3072" y="508"/>
                    </a:cubicBezTo>
                    <a:cubicBezTo>
                      <a:pt x="3231" y="413"/>
                      <a:pt x="3421" y="381"/>
                      <a:pt x="3579" y="381"/>
                    </a:cubicBezTo>
                    <a:close/>
                    <a:moveTo>
                      <a:pt x="3579" y="1"/>
                    </a:moveTo>
                    <a:cubicBezTo>
                      <a:pt x="3326" y="1"/>
                      <a:pt x="3104" y="64"/>
                      <a:pt x="2882" y="191"/>
                    </a:cubicBezTo>
                    <a:cubicBezTo>
                      <a:pt x="2661" y="349"/>
                      <a:pt x="2470" y="539"/>
                      <a:pt x="2249" y="761"/>
                    </a:cubicBezTo>
                    <a:cubicBezTo>
                      <a:pt x="2090" y="919"/>
                      <a:pt x="1932" y="1109"/>
                      <a:pt x="1774" y="1236"/>
                    </a:cubicBezTo>
                    <a:lnTo>
                      <a:pt x="982" y="793"/>
                    </a:lnTo>
                    <a:cubicBezTo>
                      <a:pt x="890" y="746"/>
                      <a:pt x="789" y="724"/>
                      <a:pt x="689" y="724"/>
                    </a:cubicBezTo>
                    <a:cubicBezTo>
                      <a:pt x="447" y="724"/>
                      <a:pt x="207" y="853"/>
                      <a:pt x="95" y="1078"/>
                    </a:cubicBezTo>
                    <a:cubicBezTo>
                      <a:pt x="0" y="1236"/>
                      <a:pt x="0" y="1394"/>
                      <a:pt x="32" y="1584"/>
                    </a:cubicBezTo>
                    <a:cubicBezTo>
                      <a:pt x="95" y="1743"/>
                      <a:pt x="190" y="1869"/>
                      <a:pt x="349" y="1964"/>
                    </a:cubicBezTo>
                    <a:lnTo>
                      <a:pt x="1172" y="2408"/>
                    </a:lnTo>
                    <a:cubicBezTo>
                      <a:pt x="1362" y="2503"/>
                      <a:pt x="1568" y="2550"/>
                      <a:pt x="1774" y="2550"/>
                    </a:cubicBezTo>
                    <a:cubicBezTo>
                      <a:pt x="1980" y="2550"/>
                      <a:pt x="2185" y="2503"/>
                      <a:pt x="2375" y="2408"/>
                    </a:cubicBezTo>
                    <a:lnTo>
                      <a:pt x="2375" y="4308"/>
                    </a:lnTo>
                    <a:lnTo>
                      <a:pt x="1805" y="8931"/>
                    </a:lnTo>
                    <a:cubicBezTo>
                      <a:pt x="1805" y="9090"/>
                      <a:pt x="1837" y="9280"/>
                      <a:pt x="1964" y="9438"/>
                    </a:cubicBezTo>
                    <a:cubicBezTo>
                      <a:pt x="2090" y="9565"/>
                      <a:pt x="2249" y="9660"/>
                      <a:pt x="2439" y="9692"/>
                    </a:cubicBezTo>
                    <a:cubicBezTo>
                      <a:pt x="2460" y="9693"/>
                      <a:pt x="2482" y="9694"/>
                      <a:pt x="2503" y="9694"/>
                    </a:cubicBezTo>
                    <a:cubicBezTo>
                      <a:pt x="2854" y="9694"/>
                      <a:pt x="3139" y="9448"/>
                      <a:pt x="3199" y="9090"/>
                    </a:cubicBezTo>
                    <a:lnTo>
                      <a:pt x="3611" y="5575"/>
                    </a:lnTo>
                    <a:lnTo>
                      <a:pt x="3737" y="5575"/>
                    </a:lnTo>
                    <a:lnTo>
                      <a:pt x="4086" y="9090"/>
                    </a:lnTo>
                    <a:cubicBezTo>
                      <a:pt x="4117" y="9438"/>
                      <a:pt x="4434" y="9692"/>
                      <a:pt x="4782" y="9692"/>
                    </a:cubicBezTo>
                    <a:lnTo>
                      <a:pt x="4846" y="9692"/>
                    </a:lnTo>
                    <a:cubicBezTo>
                      <a:pt x="5036" y="9660"/>
                      <a:pt x="5194" y="9565"/>
                      <a:pt x="5321" y="9438"/>
                    </a:cubicBezTo>
                    <a:cubicBezTo>
                      <a:pt x="5416" y="9280"/>
                      <a:pt x="5479" y="9121"/>
                      <a:pt x="5479" y="8931"/>
                    </a:cubicBezTo>
                    <a:lnTo>
                      <a:pt x="5004" y="4339"/>
                    </a:lnTo>
                    <a:lnTo>
                      <a:pt x="5004" y="4339"/>
                    </a:lnTo>
                    <a:cubicBezTo>
                      <a:pt x="5099" y="4371"/>
                      <a:pt x="5194" y="4403"/>
                      <a:pt x="5321" y="4403"/>
                    </a:cubicBezTo>
                    <a:cubicBezTo>
                      <a:pt x="5669" y="4403"/>
                      <a:pt x="5986" y="4149"/>
                      <a:pt x="5986" y="3769"/>
                    </a:cubicBezTo>
                    <a:lnTo>
                      <a:pt x="6049" y="2059"/>
                    </a:lnTo>
                    <a:cubicBezTo>
                      <a:pt x="6049" y="1901"/>
                      <a:pt x="5986" y="1743"/>
                      <a:pt x="5891" y="1616"/>
                    </a:cubicBezTo>
                    <a:lnTo>
                      <a:pt x="5004" y="476"/>
                    </a:lnTo>
                    <a:cubicBezTo>
                      <a:pt x="4751" y="159"/>
                      <a:pt x="4402" y="1"/>
                      <a:pt x="40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3530;p36">
                <a:extLst>
                  <a:ext uri="{FF2B5EF4-FFF2-40B4-BE49-F238E27FC236}">
                    <a16:creationId xmlns:a16="http://schemas.microsoft.com/office/drawing/2014/main" id="{62F1104C-D9C6-B2B2-7235-565CDC85D4DE}"/>
                  </a:ext>
                </a:extLst>
              </p:cNvPr>
              <p:cNvSpPr/>
              <p:nvPr/>
            </p:nvSpPr>
            <p:spPr>
              <a:xfrm>
                <a:off x="4799250" y="2543550"/>
                <a:ext cx="127500" cy="114050"/>
              </a:xfrm>
              <a:custGeom>
                <a:avLst/>
                <a:gdLst/>
                <a:ahLst/>
                <a:cxnLst/>
                <a:rect l="l" t="t" r="r" b="b"/>
                <a:pathLst>
                  <a:path w="5100" h="4562" extrusionOk="0">
                    <a:moveTo>
                      <a:pt x="1299" y="1"/>
                    </a:moveTo>
                    <a:cubicBezTo>
                      <a:pt x="571" y="1"/>
                      <a:pt x="1" y="412"/>
                      <a:pt x="1" y="951"/>
                    </a:cubicBezTo>
                    <a:lnTo>
                      <a:pt x="1" y="2471"/>
                    </a:lnTo>
                    <a:cubicBezTo>
                      <a:pt x="1" y="3009"/>
                      <a:pt x="571" y="3421"/>
                      <a:pt x="1299" y="3421"/>
                    </a:cubicBezTo>
                    <a:lnTo>
                      <a:pt x="3864" y="3421"/>
                    </a:lnTo>
                    <a:lnTo>
                      <a:pt x="5099" y="4561"/>
                    </a:lnTo>
                    <a:lnTo>
                      <a:pt x="5068" y="2503"/>
                    </a:lnTo>
                    <a:lnTo>
                      <a:pt x="5068" y="2471"/>
                    </a:lnTo>
                    <a:lnTo>
                      <a:pt x="5068" y="951"/>
                    </a:lnTo>
                    <a:cubicBezTo>
                      <a:pt x="5068" y="412"/>
                      <a:pt x="4498" y="1"/>
                      <a:pt x="37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3531;p36">
                <a:extLst>
                  <a:ext uri="{FF2B5EF4-FFF2-40B4-BE49-F238E27FC236}">
                    <a16:creationId xmlns:a16="http://schemas.microsoft.com/office/drawing/2014/main" id="{F3BF202C-2691-C572-ED11-18C19061621F}"/>
                  </a:ext>
                </a:extLst>
              </p:cNvPr>
              <p:cNvSpPr/>
              <p:nvPr/>
            </p:nvSpPr>
            <p:spPr>
              <a:xfrm>
                <a:off x="4794500" y="2538800"/>
                <a:ext cx="137000" cy="123550"/>
              </a:xfrm>
              <a:custGeom>
                <a:avLst/>
                <a:gdLst/>
                <a:ahLst/>
                <a:cxnLst/>
                <a:rect l="l" t="t" r="r" b="b"/>
                <a:pathLst>
                  <a:path w="5480" h="4942" extrusionOk="0">
                    <a:moveTo>
                      <a:pt x="3959" y="381"/>
                    </a:moveTo>
                    <a:cubicBezTo>
                      <a:pt x="4561" y="381"/>
                      <a:pt x="5068" y="729"/>
                      <a:pt x="5068" y="1141"/>
                    </a:cubicBezTo>
                    <a:lnTo>
                      <a:pt x="5068" y="2661"/>
                    </a:lnTo>
                    <a:lnTo>
                      <a:pt x="5068" y="2693"/>
                    </a:lnTo>
                    <a:lnTo>
                      <a:pt x="5068" y="4308"/>
                    </a:lnTo>
                    <a:lnTo>
                      <a:pt x="4181" y="3484"/>
                    </a:lnTo>
                    <a:cubicBezTo>
                      <a:pt x="4149" y="3453"/>
                      <a:pt x="4117" y="3421"/>
                      <a:pt x="4054" y="3421"/>
                    </a:cubicBezTo>
                    <a:lnTo>
                      <a:pt x="1489" y="3421"/>
                    </a:lnTo>
                    <a:cubicBezTo>
                      <a:pt x="887" y="3421"/>
                      <a:pt x="381" y="3073"/>
                      <a:pt x="381" y="2661"/>
                    </a:cubicBezTo>
                    <a:lnTo>
                      <a:pt x="381" y="1141"/>
                    </a:lnTo>
                    <a:cubicBezTo>
                      <a:pt x="381" y="729"/>
                      <a:pt x="887" y="381"/>
                      <a:pt x="1489" y="381"/>
                    </a:cubicBezTo>
                    <a:close/>
                    <a:moveTo>
                      <a:pt x="1489" y="1"/>
                    </a:moveTo>
                    <a:cubicBezTo>
                      <a:pt x="666" y="1"/>
                      <a:pt x="0" y="507"/>
                      <a:pt x="0" y="1141"/>
                    </a:cubicBezTo>
                    <a:lnTo>
                      <a:pt x="0" y="2661"/>
                    </a:lnTo>
                    <a:cubicBezTo>
                      <a:pt x="0" y="3294"/>
                      <a:pt x="666" y="3801"/>
                      <a:pt x="1489" y="3801"/>
                    </a:cubicBezTo>
                    <a:lnTo>
                      <a:pt x="3991" y="3801"/>
                    </a:lnTo>
                    <a:lnTo>
                      <a:pt x="5163" y="4878"/>
                    </a:lnTo>
                    <a:cubicBezTo>
                      <a:pt x="5194" y="4909"/>
                      <a:pt x="5226" y="4941"/>
                      <a:pt x="5289" y="4941"/>
                    </a:cubicBezTo>
                    <a:cubicBezTo>
                      <a:pt x="5289" y="4941"/>
                      <a:pt x="5321" y="4941"/>
                      <a:pt x="5353" y="4909"/>
                    </a:cubicBezTo>
                    <a:cubicBezTo>
                      <a:pt x="5416" y="4878"/>
                      <a:pt x="5479" y="4814"/>
                      <a:pt x="5479" y="4751"/>
                    </a:cubicBezTo>
                    <a:lnTo>
                      <a:pt x="5448" y="2693"/>
                    </a:lnTo>
                    <a:lnTo>
                      <a:pt x="5448" y="2661"/>
                    </a:lnTo>
                    <a:lnTo>
                      <a:pt x="5448" y="1141"/>
                    </a:lnTo>
                    <a:cubicBezTo>
                      <a:pt x="5448" y="507"/>
                      <a:pt x="4783"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3532;p36">
                <a:extLst>
                  <a:ext uri="{FF2B5EF4-FFF2-40B4-BE49-F238E27FC236}">
                    <a16:creationId xmlns:a16="http://schemas.microsoft.com/office/drawing/2014/main" id="{146A8483-7186-DB4A-679D-07979DCF9937}"/>
                  </a:ext>
                </a:extLst>
              </p:cNvPr>
              <p:cNvSpPr/>
              <p:nvPr/>
            </p:nvSpPr>
            <p:spPr>
              <a:xfrm>
                <a:off x="4834075" y="2557800"/>
                <a:ext cx="57825" cy="57825"/>
              </a:xfrm>
              <a:custGeom>
                <a:avLst/>
                <a:gdLst/>
                <a:ahLst/>
                <a:cxnLst/>
                <a:rect l="l" t="t" r="r" b="b"/>
                <a:pathLst>
                  <a:path w="2313" h="2313" extrusionOk="0">
                    <a:moveTo>
                      <a:pt x="1149" y="725"/>
                    </a:moveTo>
                    <a:cubicBezTo>
                      <a:pt x="1234" y="725"/>
                      <a:pt x="1321" y="748"/>
                      <a:pt x="1394" y="793"/>
                    </a:cubicBezTo>
                    <a:cubicBezTo>
                      <a:pt x="1648" y="951"/>
                      <a:pt x="1679" y="1299"/>
                      <a:pt x="1426" y="1521"/>
                    </a:cubicBezTo>
                    <a:cubicBezTo>
                      <a:pt x="1341" y="1572"/>
                      <a:pt x="1247" y="1604"/>
                      <a:pt x="1154" y="1604"/>
                    </a:cubicBezTo>
                    <a:cubicBezTo>
                      <a:pt x="1073" y="1604"/>
                      <a:pt x="993" y="1580"/>
                      <a:pt x="919" y="1521"/>
                    </a:cubicBezTo>
                    <a:cubicBezTo>
                      <a:pt x="666" y="1363"/>
                      <a:pt x="634" y="1014"/>
                      <a:pt x="888" y="824"/>
                    </a:cubicBezTo>
                    <a:cubicBezTo>
                      <a:pt x="956" y="756"/>
                      <a:pt x="1051" y="725"/>
                      <a:pt x="1149" y="725"/>
                    </a:cubicBezTo>
                    <a:close/>
                    <a:moveTo>
                      <a:pt x="1268" y="1"/>
                    </a:moveTo>
                    <a:lnTo>
                      <a:pt x="888" y="32"/>
                    </a:lnTo>
                    <a:cubicBezTo>
                      <a:pt x="856" y="32"/>
                      <a:pt x="856" y="64"/>
                      <a:pt x="856" y="64"/>
                    </a:cubicBezTo>
                    <a:lnTo>
                      <a:pt x="856" y="286"/>
                    </a:lnTo>
                    <a:cubicBezTo>
                      <a:pt x="856" y="318"/>
                      <a:pt x="856" y="318"/>
                      <a:pt x="824" y="318"/>
                    </a:cubicBezTo>
                    <a:cubicBezTo>
                      <a:pt x="793" y="349"/>
                      <a:pt x="729" y="381"/>
                      <a:pt x="698" y="381"/>
                    </a:cubicBezTo>
                    <a:cubicBezTo>
                      <a:pt x="698" y="397"/>
                      <a:pt x="690" y="405"/>
                      <a:pt x="678" y="405"/>
                    </a:cubicBezTo>
                    <a:cubicBezTo>
                      <a:pt x="666" y="405"/>
                      <a:pt x="650" y="397"/>
                      <a:pt x="634" y="381"/>
                    </a:cubicBezTo>
                    <a:lnTo>
                      <a:pt x="508" y="254"/>
                    </a:lnTo>
                    <a:cubicBezTo>
                      <a:pt x="492" y="238"/>
                      <a:pt x="476" y="230"/>
                      <a:pt x="464" y="230"/>
                    </a:cubicBezTo>
                    <a:cubicBezTo>
                      <a:pt x="452" y="230"/>
                      <a:pt x="444" y="238"/>
                      <a:pt x="444" y="254"/>
                    </a:cubicBezTo>
                    <a:lnTo>
                      <a:pt x="159" y="539"/>
                    </a:lnTo>
                    <a:cubicBezTo>
                      <a:pt x="159" y="571"/>
                      <a:pt x="159" y="603"/>
                      <a:pt x="191" y="603"/>
                    </a:cubicBezTo>
                    <a:lnTo>
                      <a:pt x="318" y="729"/>
                    </a:lnTo>
                    <a:cubicBezTo>
                      <a:pt x="349" y="761"/>
                      <a:pt x="349" y="761"/>
                      <a:pt x="349" y="793"/>
                    </a:cubicBezTo>
                    <a:cubicBezTo>
                      <a:pt x="318" y="856"/>
                      <a:pt x="286" y="888"/>
                      <a:pt x="286" y="951"/>
                    </a:cubicBezTo>
                    <a:cubicBezTo>
                      <a:pt x="286" y="951"/>
                      <a:pt x="254" y="983"/>
                      <a:pt x="254" y="983"/>
                    </a:cubicBezTo>
                    <a:lnTo>
                      <a:pt x="33" y="983"/>
                    </a:lnTo>
                    <a:cubicBezTo>
                      <a:pt x="1" y="983"/>
                      <a:pt x="1" y="1014"/>
                      <a:pt x="1" y="1014"/>
                    </a:cubicBezTo>
                    <a:lnTo>
                      <a:pt x="1" y="1426"/>
                    </a:lnTo>
                    <a:cubicBezTo>
                      <a:pt x="1" y="1426"/>
                      <a:pt x="33" y="1458"/>
                      <a:pt x="64" y="1458"/>
                    </a:cubicBezTo>
                    <a:lnTo>
                      <a:pt x="254" y="1458"/>
                    </a:lnTo>
                    <a:cubicBezTo>
                      <a:pt x="286" y="1458"/>
                      <a:pt x="318" y="1458"/>
                      <a:pt x="318" y="1489"/>
                    </a:cubicBezTo>
                    <a:cubicBezTo>
                      <a:pt x="318" y="1521"/>
                      <a:pt x="349" y="1553"/>
                      <a:pt x="381" y="1616"/>
                    </a:cubicBezTo>
                    <a:cubicBezTo>
                      <a:pt x="381" y="1616"/>
                      <a:pt x="381" y="1648"/>
                      <a:pt x="381" y="1648"/>
                    </a:cubicBezTo>
                    <a:lnTo>
                      <a:pt x="223" y="1806"/>
                    </a:lnTo>
                    <a:cubicBezTo>
                      <a:pt x="223" y="1838"/>
                      <a:pt x="223" y="1869"/>
                      <a:pt x="223" y="1869"/>
                    </a:cubicBezTo>
                    <a:lnTo>
                      <a:pt x="539" y="2123"/>
                    </a:lnTo>
                    <a:cubicBezTo>
                      <a:pt x="539" y="2138"/>
                      <a:pt x="547" y="2146"/>
                      <a:pt x="559" y="2146"/>
                    </a:cubicBezTo>
                    <a:cubicBezTo>
                      <a:pt x="571" y="2146"/>
                      <a:pt x="587" y="2138"/>
                      <a:pt x="603" y="2123"/>
                    </a:cubicBezTo>
                    <a:lnTo>
                      <a:pt x="729" y="1964"/>
                    </a:lnTo>
                    <a:lnTo>
                      <a:pt x="793" y="1964"/>
                    </a:lnTo>
                    <a:cubicBezTo>
                      <a:pt x="824" y="1996"/>
                      <a:pt x="888" y="1996"/>
                      <a:pt x="919" y="2028"/>
                    </a:cubicBezTo>
                    <a:cubicBezTo>
                      <a:pt x="951" y="2028"/>
                      <a:pt x="951" y="2028"/>
                      <a:pt x="951" y="2059"/>
                    </a:cubicBezTo>
                    <a:lnTo>
                      <a:pt x="983" y="2249"/>
                    </a:lnTo>
                    <a:cubicBezTo>
                      <a:pt x="983" y="2281"/>
                      <a:pt x="983" y="2313"/>
                      <a:pt x="1014" y="2313"/>
                    </a:cubicBezTo>
                    <a:lnTo>
                      <a:pt x="1331" y="2281"/>
                    </a:lnTo>
                    <a:cubicBezTo>
                      <a:pt x="1394" y="2281"/>
                      <a:pt x="1458" y="2218"/>
                      <a:pt x="1426" y="2154"/>
                    </a:cubicBezTo>
                    <a:lnTo>
                      <a:pt x="1426" y="2028"/>
                    </a:lnTo>
                    <a:cubicBezTo>
                      <a:pt x="1426" y="2028"/>
                      <a:pt x="1458" y="1996"/>
                      <a:pt x="1458" y="1996"/>
                    </a:cubicBezTo>
                    <a:cubicBezTo>
                      <a:pt x="1521" y="1964"/>
                      <a:pt x="1553" y="1964"/>
                      <a:pt x="1584" y="1933"/>
                    </a:cubicBezTo>
                    <a:lnTo>
                      <a:pt x="1648" y="1933"/>
                    </a:lnTo>
                    <a:lnTo>
                      <a:pt x="1806" y="2059"/>
                    </a:lnTo>
                    <a:cubicBezTo>
                      <a:pt x="1806" y="2075"/>
                      <a:pt x="1814" y="2083"/>
                      <a:pt x="1826" y="2083"/>
                    </a:cubicBezTo>
                    <a:cubicBezTo>
                      <a:pt x="1838" y="2083"/>
                      <a:pt x="1854" y="2075"/>
                      <a:pt x="1869" y="2059"/>
                    </a:cubicBezTo>
                    <a:lnTo>
                      <a:pt x="2123" y="1774"/>
                    </a:lnTo>
                    <a:cubicBezTo>
                      <a:pt x="2154" y="1774"/>
                      <a:pt x="2154" y="1743"/>
                      <a:pt x="2123" y="1711"/>
                    </a:cubicBezTo>
                    <a:lnTo>
                      <a:pt x="1964" y="1584"/>
                    </a:lnTo>
                    <a:cubicBezTo>
                      <a:pt x="1964" y="1553"/>
                      <a:pt x="1964" y="1553"/>
                      <a:pt x="1964" y="1521"/>
                    </a:cubicBezTo>
                    <a:cubicBezTo>
                      <a:pt x="1964" y="1489"/>
                      <a:pt x="1996" y="1426"/>
                      <a:pt x="1996" y="1394"/>
                    </a:cubicBezTo>
                    <a:cubicBezTo>
                      <a:pt x="2028" y="1363"/>
                      <a:pt x="2028" y="1363"/>
                      <a:pt x="2059" y="1363"/>
                    </a:cubicBezTo>
                    <a:lnTo>
                      <a:pt x="2249" y="1331"/>
                    </a:lnTo>
                    <a:cubicBezTo>
                      <a:pt x="2281" y="1331"/>
                      <a:pt x="2313" y="1331"/>
                      <a:pt x="2313" y="1299"/>
                    </a:cubicBezTo>
                    <a:lnTo>
                      <a:pt x="2281" y="919"/>
                    </a:lnTo>
                    <a:cubicBezTo>
                      <a:pt x="2281" y="888"/>
                      <a:pt x="2249" y="856"/>
                      <a:pt x="2218" y="856"/>
                    </a:cubicBezTo>
                    <a:lnTo>
                      <a:pt x="1996" y="856"/>
                    </a:lnTo>
                    <a:cubicBezTo>
                      <a:pt x="1964" y="793"/>
                      <a:pt x="1933" y="761"/>
                      <a:pt x="1933" y="698"/>
                    </a:cubicBezTo>
                    <a:cubicBezTo>
                      <a:pt x="1901" y="698"/>
                      <a:pt x="1901" y="666"/>
                      <a:pt x="1933" y="666"/>
                    </a:cubicBezTo>
                    <a:lnTo>
                      <a:pt x="2059" y="508"/>
                    </a:lnTo>
                    <a:cubicBezTo>
                      <a:pt x="2091" y="476"/>
                      <a:pt x="2091" y="476"/>
                      <a:pt x="2059" y="444"/>
                    </a:cubicBezTo>
                    <a:lnTo>
                      <a:pt x="1774" y="191"/>
                    </a:lnTo>
                    <a:cubicBezTo>
                      <a:pt x="1759" y="175"/>
                      <a:pt x="1743" y="167"/>
                      <a:pt x="1731" y="167"/>
                    </a:cubicBezTo>
                    <a:cubicBezTo>
                      <a:pt x="1719" y="167"/>
                      <a:pt x="1711" y="175"/>
                      <a:pt x="1711" y="191"/>
                    </a:cubicBezTo>
                    <a:lnTo>
                      <a:pt x="1553" y="349"/>
                    </a:lnTo>
                    <a:lnTo>
                      <a:pt x="1521" y="349"/>
                    </a:lnTo>
                    <a:cubicBezTo>
                      <a:pt x="1458" y="318"/>
                      <a:pt x="1426" y="318"/>
                      <a:pt x="1363" y="318"/>
                    </a:cubicBezTo>
                    <a:cubicBezTo>
                      <a:pt x="1363" y="286"/>
                      <a:pt x="1331" y="286"/>
                      <a:pt x="1331" y="254"/>
                    </a:cubicBezTo>
                    <a:lnTo>
                      <a:pt x="1331" y="64"/>
                    </a:lnTo>
                    <a:cubicBezTo>
                      <a:pt x="1331" y="32"/>
                      <a:pt x="1299" y="1"/>
                      <a:pt x="12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3533;p36">
                <a:extLst>
                  <a:ext uri="{FF2B5EF4-FFF2-40B4-BE49-F238E27FC236}">
                    <a16:creationId xmlns:a16="http://schemas.microsoft.com/office/drawing/2014/main" id="{2E601F40-3ED4-BDC8-9EC2-A2EF9EE9BDED}"/>
                  </a:ext>
                </a:extLst>
              </p:cNvPr>
              <p:cNvSpPr/>
              <p:nvPr/>
            </p:nvSpPr>
            <p:spPr>
              <a:xfrm>
                <a:off x="4829325" y="2553700"/>
                <a:ext cx="67325" cy="66675"/>
              </a:xfrm>
              <a:custGeom>
                <a:avLst/>
                <a:gdLst/>
                <a:ahLst/>
                <a:cxnLst/>
                <a:rect l="l" t="t" r="r" b="b"/>
                <a:pathLst>
                  <a:path w="2693" h="2667" extrusionOk="0">
                    <a:moveTo>
                      <a:pt x="1360" y="1062"/>
                    </a:moveTo>
                    <a:cubicBezTo>
                      <a:pt x="1405" y="1062"/>
                      <a:pt x="1450" y="1070"/>
                      <a:pt x="1489" y="1083"/>
                    </a:cubicBezTo>
                    <a:cubicBezTo>
                      <a:pt x="1553" y="1147"/>
                      <a:pt x="1584" y="1210"/>
                      <a:pt x="1584" y="1305"/>
                    </a:cubicBezTo>
                    <a:cubicBezTo>
                      <a:pt x="1584" y="1400"/>
                      <a:pt x="1553" y="1463"/>
                      <a:pt x="1489" y="1527"/>
                    </a:cubicBezTo>
                    <a:cubicBezTo>
                      <a:pt x="1442" y="1558"/>
                      <a:pt x="1394" y="1574"/>
                      <a:pt x="1347" y="1574"/>
                    </a:cubicBezTo>
                    <a:cubicBezTo>
                      <a:pt x="1299" y="1574"/>
                      <a:pt x="1252" y="1558"/>
                      <a:pt x="1204" y="1527"/>
                    </a:cubicBezTo>
                    <a:cubicBezTo>
                      <a:pt x="1141" y="1495"/>
                      <a:pt x="1078" y="1432"/>
                      <a:pt x="1078" y="1337"/>
                    </a:cubicBezTo>
                    <a:cubicBezTo>
                      <a:pt x="1078" y="1242"/>
                      <a:pt x="1109" y="1178"/>
                      <a:pt x="1173" y="1115"/>
                    </a:cubicBezTo>
                    <a:cubicBezTo>
                      <a:pt x="1228" y="1078"/>
                      <a:pt x="1295" y="1062"/>
                      <a:pt x="1360" y="1062"/>
                    </a:cubicBezTo>
                    <a:close/>
                    <a:moveTo>
                      <a:pt x="1342" y="694"/>
                    </a:moveTo>
                    <a:cubicBezTo>
                      <a:pt x="1198" y="694"/>
                      <a:pt x="1055" y="743"/>
                      <a:pt x="951" y="830"/>
                    </a:cubicBezTo>
                    <a:cubicBezTo>
                      <a:pt x="793" y="957"/>
                      <a:pt x="698" y="1147"/>
                      <a:pt x="698" y="1368"/>
                    </a:cubicBezTo>
                    <a:cubicBezTo>
                      <a:pt x="729" y="1558"/>
                      <a:pt x="824" y="1748"/>
                      <a:pt x="1014" y="1843"/>
                    </a:cubicBezTo>
                    <a:cubicBezTo>
                      <a:pt x="1109" y="1907"/>
                      <a:pt x="1236" y="1938"/>
                      <a:pt x="1331" y="1938"/>
                    </a:cubicBezTo>
                    <a:cubicBezTo>
                      <a:pt x="1489" y="1938"/>
                      <a:pt x="1616" y="1907"/>
                      <a:pt x="1743" y="1812"/>
                    </a:cubicBezTo>
                    <a:cubicBezTo>
                      <a:pt x="1901" y="1685"/>
                      <a:pt x="1964" y="1495"/>
                      <a:pt x="1964" y="1305"/>
                    </a:cubicBezTo>
                    <a:cubicBezTo>
                      <a:pt x="1964" y="1083"/>
                      <a:pt x="1838" y="893"/>
                      <a:pt x="1679" y="798"/>
                    </a:cubicBezTo>
                    <a:cubicBezTo>
                      <a:pt x="1580" y="727"/>
                      <a:pt x="1460" y="694"/>
                      <a:pt x="1342" y="694"/>
                    </a:cubicBezTo>
                    <a:close/>
                    <a:moveTo>
                      <a:pt x="1331" y="387"/>
                    </a:moveTo>
                    <a:lnTo>
                      <a:pt x="1331" y="450"/>
                    </a:lnTo>
                    <a:cubicBezTo>
                      <a:pt x="1363" y="545"/>
                      <a:pt x="1426" y="608"/>
                      <a:pt x="1521" y="640"/>
                    </a:cubicBezTo>
                    <a:cubicBezTo>
                      <a:pt x="1553" y="672"/>
                      <a:pt x="1584" y="672"/>
                      <a:pt x="1616" y="703"/>
                    </a:cubicBezTo>
                    <a:cubicBezTo>
                      <a:pt x="1642" y="712"/>
                      <a:pt x="1669" y="716"/>
                      <a:pt x="1697" y="716"/>
                    </a:cubicBezTo>
                    <a:cubicBezTo>
                      <a:pt x="1774" y="716"/>
                      <a:pt x="1855" y="686"/>
                      <a:pt x="1901" y="640"/>
                    </a:cubicBezTo>
                    <a:lnTo>
                      <a:pt x="1933" y="577"/>
                    </a:lnTo>
                    <a:lnTo>
                      <a:pt x="2028" y="640"/>
                    </a:lnTo>
                    <a:lnTo>
                      <a:pt x="1964" y="703"/>
                    </a:lnTo>
                    <a:cubicBezTo>
                      <a:pt x="1901" y="767"/>
                      <a:pt x="1901" y="893"/>
                      <a:pt x="1933" y="957"/>
                    </a:cubicBezTo>
                    <a:cubicBezTo>
                      <a:pt x="1964" y="988"/>
                      <a:pt x="1964" y="1052"/>
                      <a:pt x="1996" y="1083"/>
                    </a:cubicBezTo>
                    <a:cubicBezTo>
                      <a:pt x="2028" y="1178"/>
                      <a:pt x="2123" y="1242"/>
                      <a:pt x="2218" y="1242"/>
                    </a:cubicBezTo>
                    <a:lnTo>
                      <a:pt x="2281" y="1210"/>
                    </a:lnTo>
                    <a:lnTo>
                      <a:pt x="2281" y="1337"/>
                    </a:lnTo>
                    <a:lnTo>
                      <a:pt x="2218" y="1337"/>
                    </a:lnTo>
                    <a:cubicBezTo>
                      <a:pt x="2123" y="1337"/>
                      <a:pt x="2028" y="1400"/>
                      <a:pt x="2028" y="1495"/>
                    </a:cubicBezTo>
                    <a:cubicBezTo>
                      <a:pt x="1996" y="1527"/>
                      <a:pt x="1996" y="1590"/>
                      <a:pt x="1964" y="1622"/>
                    </a:cubicBezTo>
                    <a:cubicBezTo>
                      <a:pt x="1933" y="1717"/>
                      <a:pt x="1964" y="1812"/>
                      <a:pt x="2028" y="1875"/>
                    </a:cubicBezTo>
                    <a:lnTo>
                      <a:pt x="2091" y="1938"/>
                    </a:lnTo>
                    <a:lnTo>
                      <a:pt x="1996" y="2002"/>
                    </a:lnTo>
                    <a:lnTo>
                      <a:pt x="1964" y="1970"/>
                    </a:lnTo>
                    <a:cubicBezTo>
                      <a:pt x="1930" y="1918"/>
                      <a:pt x="1875" y="1894"/>
                      <a:pt x="1818" y="1894"/>
                    </a:cubicBezTo>
                    <a:cubicBezTo>
                      <a:pt x="1771" y="1894"/>
                      <a:pt x="1722" y="1910"/>
                      <a:pt x="1679" y="1938"/>
                    </a:cubicBezTo>
                    <a:cubicBezTo>
                      <a:pt x="1648" y="1938"/>
                      <a:pt x="1616" y="1970"/>
                      <a:pt x="1584" y="1970"/>
                    </a:cubicBezTo>
                    <a:cubicBezTo>
                      <a:pt x="1489" y="2002"/>
                      <a:pt x="1426" y="2097"/>
                      <a:pt x="1426" y="2192"/>
                    </a:cubicBezTo>
                    <a:lnTo>
                      <a:pt x="1426" y="2255"/>
                    </a:lnTo>
                    <a:lnTo>
                      <a:pt x="1331" y="2287"/>
                    </a:lnTo>
                    <a:lnTo>
                      <a:pt x="1331" y="2223"/>
                    </a:lnTo>
                    <a:cubicBezTo>
                      <a:pt x="1331" y="2097"/>
                      <a:pt x="1268" y="2033"/>
                      <a:pt x="1173" y="2002"/>
                    </a:cubicBezTo>
                    <a:cubicBezTo>
                      <a:pt x="1109" y="2002"/>
                      <a:pt x="1078" y="1970"/>
                      <a:pt x="1046" y="1970"/>
                    </a:cubicBezTo>
                    <a:cubicBezTo>
                      <a:pt x="1014" y="1938"/>
                      <a:pt x="983" y="1938"/>
                      <a:pt x="951" y="1938"/>
                    </a:cubicBezTo>
                    <a:cubicBezTo>
                      <a:pt x="888" y="1938"/>
                      <a:pt x="824" y="1970"/>
                      <a:pt x="793" y="2033"/>
                    </a:cubicBezTo>
                    <a:lnTo>
                      <a:pt x="729" y="2065"/>
                    </a:lnTo>
                    <a:lnTo>
                      <a:pt x="666" y="2002"/>
                    </a:lnTo>
                    <a:lnTo>
                      <a:pt x="698" y="1970"/>
                    </a:lnTo>
                    <a:cubicBezTo>
                      <a:pt x="793" y="1875"/>
                      <a:pt x="793" y="1780"/>
                      <a:pt x="729" y="1685"/>
                    </a:cubicBezTo>
                    <a:cubicBezTo>
                      <a:pt x="729" y="1653"/>
                      <a:pt x="698" y="1622"/>
                      <a:pt x="698" y="1590"/>
                    </a:cubicBezTo>
                    <a:cubicBezTo>
                      <a:pt x="666" y="1495"/>
                      <a:pt x="571" y="1432"/>
                      <a:pt x="444" y="1432"/>
                    </a:cubicBezTo>
                    <a:lnTo>
                      <a:pt x="381" y="1432"/>
                    </a:lnTo>
                    <a:lnTo>
                      <a:pt x="381" y="1337"/>
                    </a:lnTo>
                    <a:lnTo>
                      <a:pt x="444" y="1337"/>
                    </a:lnTo>
                    <a:cubicBezTo>
                      <a:pt x="539" y="1305"/>
                      <a:pt x="634" y="1242"/>
                      <a:pt x="666" y="1147"/>
                    </a:cubicBezTo>
                    <a:cubicBezTo>
                      <a:pt x="666" y="1115"/>
                      <a:pt x="698" y="1083"/>
                      <a:pt x="698" y="1052"/>
                    </a:cubicBezTo>
                    <a:cubicBezTo>
                      <a:pt x="761" y="957"/>
                      <a:pt x="729" y="830"/>
                      <a:pt x="634" y="767"/>
                    </a:cubicBezTo>
                    <a:lnTo>
                      <a:pt x="603" y="735"/>
                    </a:lnTo>
                    <a:lnTo>
                      <a:pt x="666" y="640"/>
                    </a:lnTo>
                    <a:lnTo>
                      <a:pt x="729" y="703"/>
                    </a:lnTo>
                    <a:cubicBezTo>
                      <a:pt x="766" y="740"/>
                      <a:pt x="814" y="756"/>
                      <a:pt x="867" y="756"/>
                    </a:cubicBezTo>
                    <a:cubicBezTo>
                      <a:pt x="904" y="756"/>
                      <a:pt x="943" y="748"/>
                      <a:pt x="983" y="735"/>
                    </a:cubicBezTo>
                    <a:cubicBezTo>
                      <a:pt x="1014" y="703"/>
                      <a:pt x="1046" y="672"/>
                      <a:pt x="1078" y="672"/>
                    </a:cubicBezTo>
                    <a:cubicBezTo>
                      <a:pt x="1173" y="640"/>
                      <a:pt x="1236" y="545"/>
                      <a:pt x="1236" y="450"/>
                    </a:cubicBezTo>
                    <a:lnTo>
                      <a:pt x="1236" y="387"/>
                    </a:lnTo>
                    <a:close/>
                    <a:moveTo>
                      <a:pt x="1517" y="0"/>
                    </a:moveTo>
                    <a:cubicBezTo>
                      <a:pt x="1498" y="0"/>
                      <a:pt x="1479" y="2"/>
                      <a:pt x="1458" y="6"/>
                    </a:cubicBezTo>
                    <a:lnTo>
                      <a:pt x="1078" y="6"/>
                    </a:lnTo>
                    <a:cubicBezTo>
                      <a:pt x="1014" y="6"/>
                      <a:pt x="951" y="38"/>
                      <a:pt x="919" y="101"/>
                    </a:cubicBezTo>
                    <a:cubicBezTo>
                      <a:pt x="888" y="133"/>
                      <a:pt x="856" y="196"/>
                      <a:pt x="856" y="260"/>
                    </a:cubicBezTo>
                    <a:lnTo>
                      <a:pt x="856" y="323"/>
                    </a:lnTo>
                    <a:lnTo>
                      <a:pt x="824" y="292"/>
                    </a:lnTo>
                    <a:cubicBezTo>
                      <a:pt x="761" y="228"/>
                      <a:pt x="698" y="228"/>
                      <a:pt x="666" y="228"/>
                    </a:cubicBezTo>
                    <a:cubicBezTo>
                      <a:pt x="603" y="228"/>
                      <a:pt x="539" y="228"/>
                      <a:pt x="476" y="292"/>
                    </a:cubicBezTo>
                    <a:lnTo>
                      <a:pt x="223" y="577"/>
                    </a:lnTo>
                    <a:cubicBezTo>
                      <a:pt x="128" y="672"/>
                      <a:pt x="159" y="830"/>
                      <a:pt x="254" y="925"/>
                    </a:cubicBezTo>
                    <a:lnTo>
                      <a:pt x="286" y="957"/>
                    </a:lnTo>
                    <a:lnTo>
                      <a:pt x="223" y="957"/>
                    </a:lnTo>
                    <a:cubicBezTo>
                      <a:pt x="159" y="957"/>
                      <a:pt x="96" y="988"/>
                      <a:pt x="64" y="1020"/>
                    </a:cubicBezTo>
                    <a:cubicBezTo>
                      <a:pt x="33" y="1083"/>
                      <a:pt x="1" y="1147"/>
                      <a:pt x="1" y="1210"/>
                    </a:cubicBezTo>
                    <a:lnTo>
                      <a:pt x="33" y="1590"/>
                    </a:lnTo>
                    <a:cubicBezTo>
                      <a:pt x="33" y="1717"/>
                      <a:pt x="159" y="1812"/>
                      <a:pt x="254" y="1812"/>
                    </a:cubicBezTo>
                    <a:lnTo>
                      <a:pt x="349" y="1812"/>
                    </a:lnTo>
                    <a:lnTo>
                      <a:pt x="286" y="1843"/>
                    </a:lnTo>
                    <a:cubicBezTo>
                      <a:pt x="254" y="1875"/>
                      <a:pt x="223" y="1938"/>
                      <a:pt x="223" y="2002"/>
                    </a:cubicBezTo>
                    <a:cubicBezTo>
                      <a:pt x="223" y="2065"/>
                      <a:pt x="254" y="2128"/>
                      <a:pt x="318" y="2160"/>
                    </a:cubicBezTo>
                    <a:lnTo>
                      <a:pt x="603" y="2445"/>
                    </a:lnTo>
                    <a:cubicBezTo>
                      <a:pt x="645" y="2473"/>
                      <a:pt x="694" y="2489"/>
                      <a:pt x="744" y="2489"/>
                    </a:cubicBezTo>
                    <a:cubicBezTo>
                      <a:pt x="805" y="2489"/>
                      <a:pt x="867" y="2466"/>
                      <a:pt x="919" y="2413"/>
                    </a:cubicBezTo>
                    <a:lnTo>
                      <a:pt x="983" y="2382"/>
                    </a:lnTo>
                    <a:lnTo>
                      <a:pt x="983" y="2445"/>
                    </a:lnTo>
                    <a:cubicBezTo>
                      <a:pt x="983" y="2572"/>
                      <a:pt x="1078" y="2667"/>
                      <a:pt x="1204" y="2667"/>
                    </a:cubicBezTo>
                    <a:cubicBezTo>
                      <a:pt x="1204" y="2667"/>
                      <a:pt x="1204" y="2667"/>
                      <a:pt x="1204" y="2635"/>
                    </a:cubicBezTo>
                    <a:lnTo>
                      <a:pt x="1521" y="2635"/>
                    </a:lnTo>
                    <a:cubicBezTo>
                      <a:pt x="1584" y="2635"/>
                      <a:pt x="1679" y="2603"/>
                      <a:pt x="1743" y="2540"/>
                    </a:cubicBezTo>
                    <a:cubicBezTo>
                      <a:pt x="1774" y="2477"/>
                      <a:pt x="1806" y="2382"/>
                      <a:pt x="1806" y="2318"/>
                    </a:cubicBezTo>
                    <a:lnTo>
                      <a:pt x="1869" y="2350"/>
                    </a:lnTo>
                    <a:cubicBezTo>
                      <a:pt x="1917" y="2397"/>
                      <a:pt x="1972" y="2421"/>
                      <a:pt x="2028" y="2421"/>
                    </a:cubicBezTo>
                    <a:cubicBezTo>
                      <a:pt x="2083" y="2421"/>
                      <a:pt x="2139" y="2397"/>
                      <a:pt x="2186" y="2350"/>
                    </a:cubicBezTo>
                    <a:lnTo>
                      <a:pt x="2439" y="2065"/>
                    </a:lnTo>
                    <a:cubicBezTo>
                      <a:pt x="2503" y="2002"/>
                      <a:pt x="2503" y="1970"/>
                      <a:pt x="2503" y="1907"/>
                    </a:cubicBezTo>
                    <a:cubicBezTo>
                      <a:pt x="2503" y="1843"/>
                      <a:pt x="2471" y="1780"/>
                      <a:pt x="2439" y="1748"/>
                    </a:cubicBezTo>
                    <a:lnTo>
                      <a:pt x="2376" y="1685"/>
                    </a:lnTo>
                    <a:lnTo>
                      <a:pt x="2471" y="1685"/>
                    </a:lnTo>
                    <a:cubicBezTo>
                      <a:pt x="2534" y="1685"/>
                      <a:pt x="2566" y="1653"/>
                      <a:pt x="2629" y="1622"/>
                    </a:cubicBezTo>
                    <a:cubicBezTo>
                      <a:pt x="2661" y="1558"/>
                      <a:pt x="2693" y="1495"/>
                      <a:pt x="2693" y="1432"/>
                    </a:cubicBezTo>
                    <a:lnTo>
                      <a:pt x="2661" y="1052"/>
                    </a:lnTo>
                    <a:cubicBezTo>
                      <a:pt x="2661" y="988"/>
                      <a:pt x="2629" y="925"/>
                      <a:pt x="2598" y="893"/>
                    </a:cubicBezTo>
                    <a:cubicBezTo>
                      <a:pt x="2534" y="862"/>
                      <a:pt x="2471" y="830"/>
                      <a:pt x="2408" y="830"/>
                    </a:cubicBezTo>
                    <a:lnTo>
                      <a:pt x="2344" y="830"/>
                    </a:lnTo>
                    <a:lnTo>
                      <a:pt x="2408" y="798"/>
                    </a:lnTo>
                    <a:cubicBezTo>
                      <a:pt x="2439" y="767"/>
                      <a:pt x="2471" y="703"/>
                      <a:pt x="2439" y="640"/>
                    </a:cubicBezTo>
                    <a:cubicBezTo>
                      <a:pt x="2439" y="577"/>
                      <a:pt x="2439" y="513"/>
                      <a:pt x="2376" y="482"/>
                    </a:cubicBezTo>
                    <a:lnTo>
                      <a:pt x="2091" y="228"/>
                    </a:lnTo>
                    <a:cubicBezTo>
                      <a:pt x="2044" y="181"/>
                      <a:pt x="1980" y="157"/>
                      <a:pt x="1921" y="157"/>
                    </a:cubicBezTo>
                    <a:cubicBezTo>
                      <a:pt x="1861" y="157"/>
                      <a:pt x="1806" y="181"/>
                      <a:pt x="1774" y="228"/>
                    </a:cubicBezTo>
                    <a:lnTo>
                      <a:pt x="1711" y="292"/>
                    </a:lnTo>
                    <a:lnTo>
                      <a:pt x="1711" y="196"/>
                    </a:lnTo>
                    <a:cubicBezTo>
                      <a:pt x="1711" y="86"/>
                      <a:pt x="1639" y="0"/>
                      <a:pt x="151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3534;p36">
                <a:extLst>
                  <a:ext uri="{FF2B5EF4-FFF2-40B4-BE49-F238E27FC236}">
                    <a16:creationId xmlns:a16="http://schemas.microsoft.com/office/drawing/2014/main" id="{F574ED8A-A705-DE71-C18D-F0D83BB665EA}"/>
                  </a:ext>
                </a:extLst>
              </p:cNvPr>
              <p:cNvSpPr/>
              <p:nvPr/>
            </p:nvSpPr>
            <p:spPr>
              <a:xfrm>
                <a:off x="4941750" y="2656675"/>
                <a:ext cx="152050" cy="251100"/>
              </a:xfrm>
              <a:custGeom>
                <a:avLst/>
                <a:gdLst/>
                <a:ahLst/>
                <a:cxnLst/>
                <a:rect l="l" t="t" r="r" b="b"/>
                <a:pathLst>
                  <a:path w="6082" h="10044" extrusionOk="0">
                    <a:moveTo>
                      <a:pt x="5551" y="0"/>
                    </a:moveTo>
                    <a:cubicBezTo>
                      <a:pt x="5402" y="0"/>
                      <a:pt x="5255" y="65"/>
                      <a:pt x="5163" y="194"/>
                    </a:cubicBezTo>
                    <a:lnTo>
                      <a:pt x="4150" y="1493"/>
                    </a:lnTo>
                    <a:cubicBezTo>
                      <a:pt x="4055" y="1335"/>
                      <a:pt x="3928" y="1176"/>
                      <a:pt x="3833" y="986"/>
                    </a:cubicBezTo>
                    <a:cubicBezTo>
                      <a:pt x="3624" y="658"/>
                      <a:pt x="3274" y="413"/>
                      <a:pt x="2783" y="413"/>
                    </a:cubicBezTo>
                    <a:cubicBezTo>
                      <a:pt x="2753" y="413"/>
                      <a:pt x="2723" y="414"/>
                      <a:pt x="2693" y="416"/>
                    </a:cubicBezTo>
                    <a:lnTo>
                      <a:pt x="1394" y="416"/>
                    </a:lnTo>
                    <a:cubicBezTo>
                      <a:pt x="413" y="416"/>
                      <a:pt x="33" y="891"/>
                      <a:pt x="1" y="1461"/>
                    </a:cubicBezTo>
                    <a:cubicBezTo>
                      <a:pt x="1" y="1493"/>
                      <a:pt x="1" y="4818"/>
                      <a:pt x="1" y="4818"/>
                    </a:cubicBezTo>
                    <a:cubicBezTo>
                      <a:pt x="1" y="5071"/>
                      <a:pt x="223" y="5293"/>
                      <a:pt x="476" y="5293"/>
                    </a:cubicBezTo>
                    <a:cubicBezTo>
                      <a:pt x="666" y="5293"/>
                      <a:pt x="793" y="5230"/>
                      <a:pt x="888" y="5071"/>
                    </a:cubicBezTo>
                    <a:lnTo>
                      <a:pt x="2186" y="5800"/>
                    </a:lnTo>
                    <a:lnTo>
                      <a:pt x="2186" y="9410"/>
                    </a:lnTo>
                    <a:cubicBezTo>
                      <a:pt x="2186" y="9758"/>
                      <a:pt x="2471" y="10043"/>
                      <a:pt x="2819" y="10043"/>
                    </a:cubicBezTo>
                    <a:cubicBezTo>
                      <a:pt x="3168" y="10043"/>
                      <a:pt x="3453" y="9758"/>
                      <a:pt x="3453" y="9410"/>
                    </a:cubicBezTo>
                    <a:lnTo>
                      <a:pt x="3421" y="5103"/>
                    </a:lnTo>
                    <a:lnTo>
                      <a:pt x="3358" y="2031"/>
                    </a:lnTo>
                    <a:lnTo>
                      <a:pt x="3358" y="2031"/>
                    </a:lnTo>
                    <a:cubicBezTo>
                      <a:pt x="3485" y="2221"/>
                      <a:pt x="3611" y="2411"/>
                      <a:pt x="3738" y="2570"/>
                    </a:cubicBezTo>
                    <a:lnTo>
                      <a:pt x="3738" y="2601"/>
                    </a:lnTo>
                    <a:cubicBezTo>
                      <a:pt x="3833" y="2696"/>
                      <a:pt x="3991" y="2760"/>
                      <a:pt x="4118" y="2760"/>
                    </a:cubicBezTo>
                    <a:cubicBezTo>
                      <a:pt x="4276" y="2760"/>
                      <a:pt x="4403" y="2696"/>
                      <a:pt x="4498" y="2570"/>
                    </a:cubicBezTo>
                    <a:lnTo>
                      <a:pt x="5923" y="796"/>
                    </a:lnTo>
                    <a:cubicBezTo>
                      <a:pt x="6081" y="574"/>
                      <a:pt x="6050" y="289"/>
                      <a:pt x="5860" y="99"/>
                    </a:cubicBezTo>
                    <a:cubicBezTo>
                      <a:pt x="5767" y="33"/>
                      <a:pt x="5658" y="0"/>
                      <a:pt x="5551"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3535;p36">
                <a:extLst>
                  <a:ext uri="{FF2B5EF4-FFF2-40B4-BE49-F238E27FC236}">
                    <a16:creationId xmlns:a16="http://schemas.microsoft.com/office/drawing/2014/main" id="{927357A3-DD05-85F9-641E-269FE03B3CD6}"/>
                  </a:ext>
                </a:extLst>
              </p:cNvPr>
              <p:cNvSpPr/>
              <p:nvPr/>
            </p:nvSpPr>
            <p:spPr>
              <a:xfrm>
                <a:off x="4936225" y="2651825"/>
                <a:ext cx="162325" cy="260700"/>
              </a:xfrm>
              <a:custGeom>
                <a:avLst/>
                <a:gdLst/>
                <a:ahLst/>
                <a:cxnLst/>
                <a:rect l="l" t="t" r="r" b="b"/>
                <a:pathLst>
                  <a:path w="6493" h="10428" extrusionOk="0">
                    <a:moveTo>
                      <a:pt x="5767" y="0"/>
                    </a:moveTo>
                    <a:cubicBezTo>
                      <a:pt x="5734" y="0"/>
                      <a:pt x="5702" y="3"/>
                      <a:pt x="5669" y="8"/>
                    </a:cubicBezTo>
                    <a:cubicBezTo>
                      <a:pt x="5511" y="8"/>
                      <a:pt x="5321" y="103"/>
                      <a:pt x="5226" y="262"/>
                    </a:cubicBezTo>
                    <a:lnTo>
                      <a:pt x="4371" y="1339"/>
                    </a:lnTo>
                    <a:cubicBezTo>
                      <a:pt x="4307" y="1275"/>
                      <a:pt x="4244" y="1180"/>
                      <a:pt x="4181" y="1085"/>
                    </a:cubicBezTo>
                    <a:cubicBezTo>
                      <a:pt x="3896" y="642"/>
                      <a:pt x="3484" y="388"/>
                      <a:pt x="2914" y="388"/>
                    </a:cubicBezTo>
                    <a:lnTo>
                      <a:pt x="2882" y="388"/>
                    </a:lnTo>
                    <a:lnTo>
                      <a:pt x="1584" y="420"/>
                    </a:lnTo>
                    <a:lnTo>
                      <a:pt x="1552" y="420"/>
                    </a:lnTo>
                    <a:cubicBezTo>
                      <a:pt x="602" y="420"/>
                      <a:pt x="32" y="863"/>
                      <a:pt x="32" y="1655"/>
                    </a:cubicBezTo>
                    <a:cubicBezTo>
                      <a:pt x="32" y="1655"/>
                      <a:pt x="32" y="4220"/>
                      <a:pt x="32" y="4980"/>
                    </a:cubicBezTo>
                    <a:cubicBezTo>
                      <a:pt x="0" y="5360"/>
                      <a:pt x="317" y="5677"/>
                      <a:pt x="665" y="5677"/>
                    </a:cubicBezTo>
                    <a:lnTo>
                      <a:pt x="697" y="5677"/>
                    </a:lnTo>
                    <a:cubicBezTo>
                      <a:pt x="919" y="5677"/>
                      <a:pt x="1140" y="5550"/>
                      <a:pt x="1267" y="5360"/>
                    </a:cubicBezTo>
                    <a:cubicBezTo>
                      <a:pt x="1299" y="5297"/>
                      <a:pt x="1299" y="5170"/>
                      <a:pt x="1204" y="5107"/>
                    </a:cubicBezTo>
                    <a:cubicBezTo>
                      <a:pt x="1169" y="5096"/>
                      <a:pt x="1130" y="5088"/>
                      <a:pt x="1093" y="5088"/>
                    </a:cubicBezTo>
                    <a:cubicBezTo>
                      <a:pt x="1029" y="5088"/>
                      <a:pt x="970" y="5110"/>
                      <a:pt x="950" y="5170"/>
                    </a:cubicBezTo>
                    <a:cubicBezTo>
                      <a:pt x="887" y="5265"/>
                      <a:pt x="792" y="5297"/>
                      <a:pt x="697" y="5297"/>
                    </a:cubicBezTo>
                    <a:cubicBezTo>
                      <a:pt x="602" y="5297"/>
                      <a:pt x="539" y="5265"/>
                      <a:pt x="475" y="5202"/>
                    </a:cubicBezTo>
                    <a:cubicBezTo>
                      <a:pt x="444" y="5170"/>
                      <a:pt x="412" y="5075"/>
                      <a:pt x="412" y="5012"/>
                    </a:cubicBezTo>
                    <a:cubicBezTo>
                      <a:pt x="412" y="3872"/>
                      <a:pt x="412" y="1687"/>
                      <a:pt x="412" y="1655"/>
                    </a:cubicBezTo>
                    <a:cubicBezTo>
                      <a:pt x="412" y="1085"/>
                      <a:pt x="824" y="800"/>
                      <a:pt x="1584" y="800"/>
                    </a:cubicBezTo>
                    <a:lnTo>
                      <a:pt x="2882" y="768"/>
                    </a:lnTo>
                    <a:lnTo>
                      <a:pt x="2945" y="768"/>
                    </a:lnTo>
                    <a:cubicBezTo>
                      <a:pt x="3357" y="768"/>
                      <a:pt x="3674" y="958"/>
                      <a:pt x="3896" y="1307"/>
                    </a:cubicBezTo>
                    <a:cubicBezTo>
                      <a:pt x="3991" y="1465"/>
                      <a:pt x="4086" y="1624"/>
                      <a:pt x="4212" y="1782"/>
                    </a:cubicBezTo>
                    <a:cubicBezTo>
                      <a:pt x="4244" y="1845"/>
                      <a:pt x="4276" y="1877"/>
                      <a:pt x="4339" y="1877"/>
                    </a:cubicBezTo>
                    <a:cubicBezTo>
                      <a:pt x="4402" y="1877"/>
                      <a:pt x="4466" y="1845"/>
                      <a:pt x="4497" y="1782"/>
                    </a:cubicBezTo>
                    <a:lnTo>
                      <a:pt x="5511" y="483"/>
                    </a:lnTo>
                    <a:cubicBezTo>
                      <a:pt x="5574" y="420"/>
                      <a:pt x="5637" y="388"/>
                      <a:pt x="5732" y="388"/>
                    </a:cubicBezTo>
                    <a:cubicBezTo>
                      <a:pt x="5796" y="388"/>
                      <a:pt x="5891" y="388"/>
                      <a:pt x="5954" y="452"/>
                    </a:cubicBezTo>
                    <a:cubicBezTo>
                      <a:pt x="6081" y="547"/>
                      <a:pt x="6081" y="737"/>
                      <a:pt x="5986" y="863"/>
                    </a:cubicBezTo>
                    <a:lnTo>
                      <a:pt x="4561" y="2669"/>
                    </a:lnTo>
                    <a:cubicBezTo>
                      <a:pt x="4510" y="2735"/>
                      <a:pt x="4425" y="2776"/>
                      <a:pt x="4337" y="2776"/>
                    </a:cubicBezTo>
                    <a:cubicBezTo>
                      <a:pt x="4258" y="2776"/>
                      <a:pt x="4177" y="2743"/>
                      <a:pt x="4117" y="2669"/>
                    </a:cubicBezTo>
                    <a:cubicBezTo>
                      <a:pt x="3991" y="2510"/>
                      <a:pt x="3864" y="2320"/>
                      <a:pt x="3737" y="2130"/>
                    </a:cubicBezTo>
                    <a:cubicBezTo>
                      <a:pt x="3691" y="2084"/>
                      <a:pt x="3628" y="2054"/>
                      <a:pt x="3572" y="2054"/>
                    </a:cubicBezTo>
                    <a:cubicBezTo>
                      <a:pt x="3552" y="2054"/>
                      <a:pt x="3532" y="2058"/>
                      <a:pt x="3516" y="2067"/>
                    </a:cubicBezTo>
                    <a:cubicBezTo>
                      <a:pt x="3421" y="2067"/>
                      <a:pt x="3389" y="2162"/>
                      <a:pt x="3389" y="2225"/>
                    </a:cubicBezTo>
                    <a:lnTo>
                      <a:pt x="3452" y="5297"/>
                    </a:lnTo>
                    <a:lnTo>
                      <a:pt x="3484" y="9604"/>
                    </a:lnTo>
                    <a:cubicBezTo>
                      <a:pt x="3484" y="9857"/>
                      <a:pt x="3294" y="10047"/>
                      <a:pt x="3040" y="10047"/>
                    </a:cubicBezTo>
                    <a:cubicBezTo>
                      <a:pt x="2787" y="10047"/>
                      <a:pt x="2565" y="9857"/>
                      <a:pt x="2565" y="9604"/>
                    </a:cubicBezTo>
                    <a:lnTo>
                      <a:pt x="2565" y="5994"/>
                    </a:lnTo>
                    <a:cubicBezTo>
                      <a:pt x="2565" y="5899"/>
                      <a:pt x="2502" y="5836"/>
                      <a:pt x="2407" y="5836"/>
                    </a:cubicBezTo>
                    <a:cubicBezTo>
                      <a:pt x="2280" y="5836"/>
                      <a:pt x="2217" y="5899"/>
                      <a:pt x="2217" y="5994"/>
                    </a:cubicBezTo>
                    <a:lnTo>
                      <a:pt x="2217" y="9604"/>
                    </a:lnTo>
                    <a:cubicBezTo>
                      <a:pt x="2217" y="10047"/>
                      <a:pt x="2565" y="10427"/>
                      <a:pt x="3040" y="10427"/>
                    </a:cubicBezTo>
                    <a:cubicBezTo>
                      <a:pt x="3484" y="10427"/>
                      <a:pt x="3864" y="10047"/>
                      <a:pt x="3832" y="9572"/>
                    </a:cubicBezTo>
                    <a:lnTo>
                      <a:pt x="3801" y="5265"/>
                    </a:lnTo>
                    <a:lnTo>
                      <a:pt x="3769" y="2828"/>
                    </a:lnTo>
                    <a:lnTo>
                      <a:pt x="3769" y="2828"/>
                    </a:lnTo>
                    <a:cubicBezTo>
                      <a:pt x="3770" y="2859"/>
                      <a:pt x="3801" y="2859"/>
                      <a:pt x="3801" y="2890"/>
                    </a:cubicBezTo>
                    <a:cubicBezTo>
                      <a:pt x="3927" y="3049"/>
                      <a:pt x="4117" y="3144"/>
                      <a:pt x="4339" y="3144"/>
                    </a:cubicBezTo>
                    <a:cubicBezTo>
                      <a:pt x="4529" y="3144"/>
                      <a:pt x="4719" y="3049"/>
                      <a:pt x="4846" y="2890"/>
                    </a:cubicBezTo>
                    <a:lnTo>
                      <a:pt x="6271" y="1085"/>
                    </a:lnTo>
                    <a:cubicBezTo>
                      <a:pt x="6492" y="800"/>
                      <a:pt x="6461" y="388"/>
                      <a:pt x="6176" y="167"/>
                    </a:cubicBezTo>
                    <a:cubicBezTo>
                      <a:pt x="6071" y="62"/>
                      <a:pt x="5922" y="0"/>
                      <a:pt x="57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3536;p36">
                <a:extLst>
                  <a:ext uri="{FF2B5EF4-FFF2-40B4-BE49-F238E27FC236}">
                    <a16:creationId xmlns:a16="http://schemas.microsoft.com/office/drawing/2014/main" id="{6C18AF37-ADC1-F291-563E-9D9084F2EB46}"/>
                  </a:ext>
                </a:extLst>
              </p:cNvPr>
              <p:cNvSpPr/>
              <p:nvPr/>
            </p:nvSpPr>
            <p:spPr>
              <a:xfrm>
                <a:off x="4963925" y="2603725"/>
                <a:ext cx="53075" cy="53075"/>
              </a:xfrm>
              <a:custGeom>
                <a:avLst/>
                <a:gdLst/>
                <a:ahLst/>
                <a:cxnLst/>
                <a:rect l="l" t="t" r="r" b="b"/>
                <a:pathLst>
                  <a:path w="2123" h="2123" extrusionOk="0">
                    <a:moveTo>
                      <a:pt x="1077" y="1"/>
                    </a:moveTo>
                    <a:cubicBezTo>
                      <a:pt x="476" y="1"/>
                      <a:pt x="1" y="476"/>
                      <a:pt x="1" y="1046"/>
                    </a:cubicBezTo>
                    <a:cubicBezTo>
                      <a:pt x="1" y="1647"/>
                      <a:pt x="476" y="2122"/>
                      <a:pt x="1077" y="2122"/>
                    </a:cubicBezTo>
                    <a:cubicBezTo>
                      <a:pt x="1647" y="2122"/>
                      <a:pt x="2123" y="1647"/>
                      <a:pt x="2123" y="1046"/>
                    </a:cubicBezTo>
                    <a:cubicBezTo>
                      <a:pt x="2123" y="476"/>
                      <a:pt x="1647" y="1"/>
                      <a:pt x="10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3537;p36">
                <a:extLst>
                  <a:ext uri="{FF2B5EF4-FFF2-40B4-BE49-F238E27FC236}">
                    <a16:creationId xmlns:a16="http://schemas.microsoft.com/office/drawing/2014/main" id="{24BEAFBF-9A5F-32B0-F216-D842E0AB6D95}"/>
                  </a:ext>
                </a:extLst>
              </p:cNvPr>
              <p:cNvSpPr/>
              <p:nvPr/>
            </p:nvSpPr>
            <p:spPr>
              <a:xfrm>
                <a:off x="4959175" y="2598975"/>
                <a:ext cx="62575" cy="62575"/>
              </a:xfrm>
              <a:custGeom>
                <a:avLst/>
                <a:gdLst/>
                <a:ahLst/>
                <a:cxnLst/>
                <a:rect l="l" t="t" r="r" b="b"/>
                <a:pathLst>
                  <a:path w="2503" h="2503" extrusionOk="0">
                    <a:moveTo>
                      <a:pt x="1267" y="381"/>
                    </a:moveTo>
                    <a:cubicBezTo>
                      <a:pt x="1742" y="381"/>
                      <a:pt x="2122" y="761"/>
                      <a:pt x="2122" y="1236"/>
                    </a:cubicBezTo>
                    <a:cubicBezTo>
                      <a:pt x="2122" y="1742"/>
                      <a:pt x="1742" y="2122"/>
                      <a:pt x="1267" y="2122"/>
                    </a:cubicBezTo>
                    <a:cubicBezTo>
                      <a:pt x="792" y="2122"/>
                      <a:pt x="381" y="1742"/>
                      <a:pt x="381" y="1236"/>
                    </a:cubicBezTo>
                    <a:cubicBezTo>
                      <a:pt x="381" y="761"/>
                      <a:pt x="792" y="381"/>
                      <a:pt x="1267" y="381"/>
                    </a:cubicBezTo>
                    <a:close/>
                    <a:moveTo>
                      <a:pt x="1267" y="1"/>
                    </a:moveTo>
                    <a:cubicBezTo>
                      <a:pt x="571" y="1"/>
                      <a:pt x="1" y="571"/>
                      <a:pt x="1" y="1267"/>
                    </a:cubicBezTo>
                    <a:cubicBezTo>
                      <a:pt x="1" y="1932"/>
                      <a:pt x="571" y="2502"/>
                      <a:pt x="1267" y="2502"/>
                    </a:cubicBezTo>
                    <a:cubicBezTo>
                      <a:pt x="1964" y="2502"/>
                      <a:pt x="2503" y="1932"/>
                      <a:pt x="2503" y="1267"/>
                    </a:cubicBezTo>
                    <a:cubicBezTo>
                      <a:pt x="2503" y="571"/>
                      <a:pt x="1932" y="1"/>
                      <a:pt x="12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3538;p36">
                <a:extLst>
                  <a:ext uri="{FF2B5EF4-FFF2-40B4-BE49-F238E27FC236}">
                    <a16:creationId xmlns:a16="http://schemas.microsoft.com/office/drawing/2014/main" id="{D70E6E84-C7FA-A855-BF33-F1784CD4A56C}"/>
                  </a:ext>
                </a:extLst>
              </p:cNvPr>
              <p:cNvSpPr/>
              <p:nvPr/>
            </p:nvSpPr>
            <p:spPr>
              <a:xfrm>
                <a:off x="4963925" y="2773150"/>
                <a:ext cx="32500" cy="134625"/>
              </a:xfrm>
              <a:custGeom>
                <a:avLst/>
                <a:gdLst/>
                <a:ahLst/>
                <a:cxnLst/>
                <a:rect l="l" t="t" r="r" b="b"/>
                <a:pathLst>
                  <a:path w="1300" h="5385" extrusionOk="0">
                    <a:moveTo>
                      <a:pt x="1" y="1"/>
                    </a:moveTo>
                    <a:lnTo>
                      <a:pt x="1" y="4688"/>
                    </a:lnTo>
                    <a:cubicBezTo>
                      <a:pt x="1" y="5068"/>
                      <a:pt x="286" y="5384"/>
                      <a:pt x="666" y="5384"/>
                    </a:cubicBezTo>
                    <a:cubicBezTo>
                      <a:pt x="1014" y="5384"/>
                      <a:pt x="1299" y="5068"/>
                      <a:pt x="1299" y="4688"/>
                    </a:cubicBezTo>
                    <a:lnTo>
                      <a:pt x="1299" y="951"/>
                    </a:lnTo>
                    <a:lnTo>
                      <a:pt x="1"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3539;p36">
                <a:extLst>
                  <a:ext uri="{FF2B5EF4-FFF2-40B4-BE49-F238E27FC236}">
                    <a16:creationId xmlns:a16="http://schemas.microsoft.com/office/drawing/2014/main" id="{15CEF6D7-BAF3-5492-9616-ED1D93053309}"/>
                  </a:ext>
                </a:extLst>
              </p:cNvPr>
              <p:cNvSpPr/>
              <p:nvPr/>
            </p:nvSpPr>
            <p:spPr>
              <a:xfrm>
                <a:off x="4959175" y="2769200"/>
                <a:ext cx="42000" cy="142525"/>
              </a:xfrm>
              <a:custGeom>
                <a:avLst/>
                <a:gdLst/>
                <a:ahLst/>
                <a:cxnLst/>
                <a:rect l="l" t="t" r="r" b="b"/>
                <a:pathLst>
                  <a:path w="1680" h="5701" extrusionOk="0">
                    <a:moveTo>
                      <a:pt x="191" y="0"/>
                    </a:moveTo>
                    <a:cubicBezTo>
                      <a:pt x="96" y="0"/>
                      <a:pt x="1" y="64"/>
                      <a:pt x="1" y="159"/>
                    </a:cubicBezTo>
                    <a:lnTo>
                      <a:pt x="1" y="4846"/>
                    </a:lnTo>
                    <a:cubicBezTo>
                      <a:pt x="1" y="5321"/>
                      <a:pt x="381" y="5701"/>
                      <a:pt x="824" y="5701"/>
                    </a:cubicBezTo>
                    <a:cubicBezTo>
                      <a:pt x="1299" y="5701"/>
                      <a:pt x="1679" y="5321"/>
                      <a:pt x="1647" y="4846"/>
                    </a:cubicBezTo>
                    <a:lnTo>
                      <a:pt x="1647" y="1109"/>
                    </a:lnTo>
                    <a:cubicBezTo>
                      <a:pt x="1647" y="1014"/>
                      <a:pt x="1584" y="919"/>
                      <a:pt x="1457" y="919"/>
                    </a:cubicBezTo>
                    <a:cubicBezTo>
                      <a:pt x="1362" y="919"/>
                      <a:pt x="1299" y="1014"/>
                      <a:pt x="1299" y="1109"/>
                    </a:cubicBezTo>
                    <a:lnTo>
                      <a:pt x="1299" y="4846"/>
                    </a:lnTo>
                    <a:cubicBezTo>
                      <a:pt x="1299" y="5131"/>
                      <a:pt x="1077" y="5352"/>
                      <a:pt x="824" y="5352"/>
                    </a:cubicBezTo>
                    <a:cubicBezTo>
                      <a:pt x="571" y="5352"/>
                      <a:pt x="381" y="5099"/>
                      <a:pt x="381" y="4846"/>
                    </a:cubicBezTo>
                    <a:lnTo>
                      <a:pt x="381" y="159"/>
                    </a:lnTo>
                    <a:cubicBezTo>
                      <a:pt x="381"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3540;p36">
                <a:extLst>
                  <a:ext uri="{FF2B5EF4-FFF2-40B4-BE49-F238E27FC236}">
                    <a16:creationId xmlns:a16="http://schemas.microsoft.com/office/drawing/2014/main" id="{6FE62420-61B7-F32F-9ED4-BD1B0610645A}"/>
                  </a:ext>
                </a:extLst>
              </p:cNvPr>
              <p:cNvSpPr/>
              <p:nvPr/>
            </p:nvSpPr>
            <p:spPr>
              <a:xfrm>
                <a:off x="4959175" y="2705850"/>
                <a:ext cx="9525" cy="83175"/>
              </a:xfrm>
              <a:custGeom>
                <a:avLst/>
                <a:gdLst/>
                <a:ahLst/>
                <a:cxnLst/>
                <a:rect l="l" t="t" r="r" b="b"/>
                <a:pathLst>
                  <a:path w="381" h="3327" extrusionOk="0">
                    <a:moveTo>
                      <a:pt x="191" y="1"/>
                    </a:moveTo>
                    <a:cubicBezTo>
                      <a:pt x="96" y="1"/>
                      <a:pt x="1" y="96"/>
                      <a:pt x="1" y="191"/>
                    </a:cubicBezTo>
                    <a:lnTo>
                      <a:pt x="1" y="3136"/>
                    </a:lnTo>
                    <a:cubicBezTo>
                      <a:pt x="1" y="3231"/>
                      <a:pt x="96" y="3326"/>
                      <a:pt x="191" y="3326"/>
                    </a:cubicBezTo>
                    <a:cubicBezTo>
                      <a:pt x="317" y="3326"/>
                      <a:pt x="381" y="3231"/>
                      <a:pt x="381" y="3136"/>
                    </a:cubicBezTo>
                    <a:lnTo>
                      <a:pt x="381" y="191"/>
                    </a:lnTo>
                    <a:cubicBezTo>
                      <a:pt x="381" y="96"/>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3541;p36">
                <a:extLst>
                  <a:ext uri="{FF2B5EF4-FFF2-40B4-BE49-F238E27FC236}">
                    <a16:creationId xmlns:a16="http://schemas.microsoft.com/office/drawing/2014/main" id="{609B7F32-2DF9-E9A7-B07E-3DD0612BBB02}"/>
                  </a:ext>
                </a:extLst>
              </p:cNvPr>
              <p:cNvSpPr/>
              <p:nvPr/>
            </p:nvSpPr>
            <p:spPr>
              <a:xfrm>
                <a:off x="4808750" y="2691600"/>
                <a:ext cx="108500" cy="101375"/>
              </a:xfrm>
              <a:custGeom>
                <a:avLst/>
                <a:gdLst/>
                <a:ahLst/>
                <a:cxnLst/>
                <a:rect l="l" t="t" r="r" b="b"/>
                <a:pathLst>
                  <a:path w="4340" h="4055" extrusionOk="0">
                    <a:moveTo>
                      <a:pt x="1679" y="1"/>
                    </a:moveTo>
                    <a:cubicBezTo>
                      <a:pt x="761" y="1"/>
                      <a:pt x="1" y="761"/>
                      <a:pt x="1" y="1711"/>
                    </a:cubicBezTo>
                    <a:lnTo>
                      <a:pt x="1" y="2471"/>
                    </a:lnTo>
                    <a:lnTo>
                      <a:pt x="1" y="4054"/>
                    </a:lnTo>
                    <a:lnTo>
                      <a:pt x="4339" y="4054"/>
                    </a:lnTo>
                    <a:lnTo>
                      <a:pt x="4339" y="2471"/>
                    </a:lnTo>
                    <a:lnTo>
                      <a:pt x="4339" y="1711"/>
                    </a:lnTo>
                    <a:cubicBezTo>
                      <a:pt x="4339" y="761"/>
                      <a:pt x="3579" y="1"/>
                      <a:pt x="266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3542;p36">
                <a:extLst>
                  <a:ext uri="{FF2B5EF4-FFF2-40B4-BE49-F238E27FC236}">
                    <a16:creationId xmlns:a16="http://schemas.microsoft.com/office/drawing/2014/main" id="{247A18E7-8A46-0F89-3A86-D3D81FB61C9B}"/>
                  </a:ext>
                </a:extLst>
              </p:cNvPr>
              <p:cNvSpPr/>
              <p:nvPr/>
            </p:nvSpPr>
            <p:spPr>
              <a:xfrm>
                <a:off x="4804000" y="2686850"/>
                <a:ext cx="118000" cy="110875"/>
              </a:xfrm>
              <a:custGeom>
                <a:avLst/>
                <a:gdLst/>
                <a:ahLst/>
                <a:cxnLst/>
                <a:rect l="l" t="t" r="r" b="b"/>
                <a:pathLst>
                  <a:path w="4720" h="4435" extrusionOk="0">
                    <a:moveTo>
                      <a:pt x="1869" y="1"/>
                    </a:moveTo>
                    <a:cubicBezTo>
                      <a:pt x="856" y="1"/>
                      <a:pt x="1" y="856"/>
                      <a:pt x="1" y="1901"/>
                    </a:cubicBezTo>
                    <a:lnTo>
                      <a:pt x="1" y="4244"/>
                    </a:lnTo>
                    <a:cubicBezTo>
                      <a:pt x="1" y="4339"/>
                      <a:pt x="96" y="4435"/>
                      <a:pt x="191" y="4435"/>
                    </a:cubicBezTo>
                    <a:cubicBezTo>
                      <a:pt x="286" y="4435"/>
                      <a:pt x="381" y="4339"/>
                      <a:pt x="381" y="4244"/>
                    </a:cubicBezTo>
                    <a:lnTo>
                      <a:pt x="381" y="1901"/>
                    </a:lnTo>
                    <a:cubicBezTo>
                      <a:pt x="381" y="1046"/>
                      <a:pt x="1046" y="381"/>
                      <a:pt x="1869" y="381"/>
                    </a:cubicBezTo>
                    <a:lnTo>
                      <a:pt x="2851" y="381"/>
                    </a:lnTo>
                    <a:cubicBezTo>
                      <a:pt x="3674" y="381"/>
                      <a:pt x="4339" y="1046"/>
                      <a:pt x="4339" y="1901"/>
                    </a:cubicBezTo>
                    <a:lnTo>
                      <a:pt x="4339" y="4244"/>
                    </a:lnTo>
                    <a:cubicBezTo>
                      <a:pt x="4339" y="4339"/>
                      <a:pt x="4434" y="4435"/>
                      <a:pt x="4529" y="4435"/>
                    </a:cubicBezTo>
                    <a:cubicBezTo>
                      <a:pt x="4624" y="4435"/>
                      <a:pt x="4719" y="4339"/>
                      <a:pt x="4719" y="4244"/>
                    </a:cubicBezTo>
                    <a:lnTo>
                      <a:pt x="4719" y="1901"/>
                    </a:lnTo>
                    <a:cubicBezTo>
                      <a:pt x="4719" y="856"/>
                      <a:pt x="3896" y="1"/>
                      <a:pt x="28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3543;p36">
                <a:extLst>
                  <a:ext uri="{FF2B5EF4-FFF2-40B4-BE49-F238E27FC236}">
                    <a16:creationId xmlns:a16="http://schemas.microsoft.com/office/drawing/2014/main" id="{804D7053-FCCA-1E40-3EF7-9F56179CB67E}"/>
                  </a:ext>
                </a:extLst>
              </p:cNvPr>
              <p:cNvSpPr/>
              <p:nvPr/>
            </p:nvSpPr>
            <p:spPr>
              <a:xfrm>
                <a:off x="4819050" y="2715350"/>
                <a:ext cx="96600" cy="110075"/>
              </a:xfrm>
              <a:custGeom>
                <a:avLst/>
                <a:gdLst/>
                <a:ahLst/>
                <a:cxnLst/>
                <a:rect l="l" t="t" r="r" b="b"/>
                <a:pathLst>
                  <a:path w="3864" h="4403" extrusionOk="0">
                    <a:moveTo>
                      <a:pt x="1457" y="1"/>
                    </a:moveTo>
                    <a:cubicBezTo>
                      <a:pt x="1109" y="1"/>
                      <a:pt x="792" y="381"/>
                      <a:pt x="602" y="729"/>
                    </a:cubicBezTo>
                    <a:cubicBezTo>
                      <a:pt x="222" y="1363"/>
                      <a:pt x="32" y="1933"/>
                      <a:pt x="0" y="3009"/>
                    </a:cubicBezTo>
                    <a:lnTo>
                      <a:pt x="0" y="3073"/>
                    </a:lnTo>
                    <a:cubicBezTo>
                      <a:pt x="0" y="3801"/>
                      <a:pt x="855" y="4403"/>
                      <a:pt x="1932" y="4403"/>
                    </a:cubicBezTo>
                    <a:cubicBezTo>
                      <a:pt x="3009" y="4403"/>
                      <a:pt x="3864" y="3801"/>
                      <a:pt x="3864" y="3073"/>
                    </a:cubicBezTo>
                    <a:lnTo>
                      <a:pt x="3864" y="3009"/>
                    </a:lnTo>
                    <a:cubicBezTo>
                      <a:pt x="3832" y="1901"/>
                      <a:pt x="3642" y="1331"/>
                      <a:pt x="3230" y="666"/>
                    </a:cubicBezTo>
                    <a:cubicBezTo>
                      <a:pt x="3040" y="349"/>
                      <a:pt x="2724" y="1"/>
                      <a:pt x="240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3544;p36">
                <a:extLst>
                  <a:ext uri="{FF2B5EF4-FFF2-40B4-BE49-F238E27FC236}">
                    <a16:creationId xmlns:a16="http://schemas.microsoft.com/office/drawing/2014/main" id="{1F927A56-72C9-15C0-CFC6-6D72B3A977AD}"/>
                  </a:ext>
                </a:extLst>
              </p:cNvPr>
              <p:cNvSpPr/>
              <p:nvPr/>
            </p:nvSpPr>
            <p:spPr>
              <a:xfrm>
                <a:off x="4814300" y="2710600"/>
                <a:ext cx="106100" cy="119575"/>
              </a:xfrm>
              <a:custGeom>
                <a:avLst/>
                <a:gdLst/>
                <a:ahLst/>
                <a:cxnLst/>
                <a:rect l="l" t="t" r="r" b="b"/>
                <a:pathLst>
                  <a:path w="4244" h="4783" extrusionOk="0">
                    <a:moveTo>
                      <a:pt x="2597" y="381"/>
                    </a:moveTo>
                    <a:cubicBezTo>
                      <a:pt x="2787" y="381"/>
                      <a:pt x="3040" y="603"/>
                      <a:pt x="3262" y="983"/>
                    </a:cubicBezTo>
                    <a:cubicBezTo>
                      <a:pt x="3674" y="1616"/>
                      <a:pt x="3832" y="2186"/>
                      <a:pt x="3864" y="3231"/>
                    </a:cubicBezTo>
                    <a:lnTo>
                      <a:pt x="3864" y="3263"/>
                    </a:lnTo>
                    <a:cubicBezTo>
                      <a:pt x="3864" y="3896"/>
                      <a:pt x="3072" y="4403"/>
                      <a:pt x="2122" y="4403"/>
                    </a:cubicBezTo>
                    <a:cubicBezTo>
                      <a:pt x="1172" y="4403"/>
                      <a:pt x="380" y="3896"/>
                      <a:pt x="380" y="3263"/>
                    </a:cubicBezTo>
                    <a:lnTo>
                      <a:pt x="380" y="3231"/>
                    </a:lnTo>
                    <a:cubicBezTo>
                      <a:pt x="412" y="2218"/>
                      <a:pt x="570" y="1679"/>
                      <a:pt x="950" y="1014"/>
                    </a:cubicBezTo>
                    <a:cubicBezTo>
                      <a:pt x="1172" y="634"/>
                      <a:pt x="1457" y="381"/>
                      <a:pt x="1647" y="381"/>
                    </a:cubicBezTo>
                    <a:close/>
                    <a:moveTo>
                      <a:pt x="1647" y="1"/>
                    </a:moveTo>
                    <a:cubicBezTo>
                      <a:pt x="1172" y="1"/>
                      <a:pt x="824" y="508"/>
                      <a:pt x="634" y="824"/>
                    </a:cubicBezTo>
                    <a:cubicBezTo>
                      <a:pt x="190" y="1521"/>
                      <a:pt x="32" y="2154"/>
                      <a:pt x="0" y="3199"/>
                    </a:cubicBezTo>
                    <a:lnTo>
                      <a:pt x="0" y="3263"/>
                    </a:lnTo>
                    <a:cubicBezTo>
                      <a:pt x="0" y="4086"/>
                      <a:pt x="950" y="4783"/>
                      <a:pt x="2122" y="4783"/>
                    </a:cubicBezTo>
                    <a:cubicBezTo>
                      <a:pt x="3294" y="4783"/>
                      <a:pt x="4244" y="4086"/>
                      <a:pt x="4244" y="3263"/>
                    </a:cubicBezTo>
                    <a:lnTo>
                      <a:pt x="4244" y="3199"/>
                    </a:lnTo>
                    <a:cubicBezTo>
                      <a:pt x="4181" y="2123"/>
                      <a:pt x="4022" y="1458"/>
                      <a:pt x="3579" y="761"/>
                    </a:cubicBezTo>
                    <a:cubicBezTo>
                      <a:pt x="3389" y="476"/>
                      <a:pt x="3040" y="1"/>
                      <a:pt x="25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3545;p36">
                <a:extLst>
                  <a:ext uri="{FF2B5EF4-FFF2-40B4-BE49-F238E27FC236}">
                    <a16:creationId xmlns:a16="http://schemas.microsoft.com/office/drawing/2014/main" id="{5649370D-0AAE-7B94-9E49-8D0B244AA21A}"/>
                  </a:ext>
                </a:extLst>
              </p:cNvPr>
              <p:cNvSpPr/>
              <p:nvPr/>
            </p:nvSpPr>
            <p:spPr>
              <a:xfrm>
                <a:off x="4842000" y="2670225"/>
                <a:ext cx="52275" cy="54650"/>
              </a:xfrm>
              <a:custGeom>
                <a:avLst/>
                <a:gdLst/>
                <a:ahLst/>
                <a:cxnLst/>
                <a:rect l="l" t="t" r="r" b="b"/>
                <a:pathLst>
                  <a:path w="2091" h="2186" extrusionOk="0">
                    <a:moveTo>
                      <a:pt x="1046" y="1"/>
                    </a:moveTo>
                    <a:cubicBezTo>
                      <a:pt x="476" y="1"/>
                      <a:pt x="1" y="508"/>
                      <a:pt x="1" y="1109"/>
                    </a:cubicBezTo>
                    <a:cubicBezTo>
                      <a:pt x="1" y="1711"/>
                      <a:pt x="476" y="2186"/>
                      <a:pt x="1046" y="2186"/>
                    </a:cubicBezTo>
                    <a:cubicBezTo>
                      <a:pt x="1616" y="2186"/>
                      <a:pt x="2091" y="1711"/>
                      <a:pt x="2091" y="1109"/>
                    </a:cubicBezTo>
                    <a:cubicBezTo>
                      <a:pt x="2091" y="508"/>
                      <a:pt x="1616" y="1"/>
                      <a:pt x="1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3546;p36">
                <a:extLst>
                  <a:ext uri="{FF2B5EF4-FFF2-40B4-BE49-F238E27FC236}">
                    <a16:creationId xmlns:a16="http://schemas.microsoft.com/office/drawing/2014/main" id="{9C74D33E-B2D5-CD7A-68DF-EB740282AE08}"/>
                  </a:ext>
                </a:extLst>
              </p:cNvPr>
              <p:cNvSpPr/>
              <p:nvPr/>
            </p:nvSpPr>
            <p:spPr>
              <a:xfrm>
                <a:off x="4837250" y="2665475"/>
                <a:ext cx="61775" cy="64150"/>
              </a:xfrm>
              <a:custGeom>
                <a:avLst/>
                <a:gdLst/>
                <a:ahLst/>
                <a:cxnLst/>
                <a:rect l="l" t="t" r="r" b="b"/>
                <a:pathLst>
                  <a:path w="2471" h="2566" extrusionOk="0">
                    <a:moveTo>
                      <a:pt x="1236" y="381"/>
                    </a:moveTo>
                    <a:cubicBezTo>
                      <a:pt x="1711" y="381"/>
                      <a:pt x="2122" y="793"/>
                      <a:pt x="2122" y="1299"/>
                    </a:cubicBezTo>
                    <a:cubicBezTo>
                      <a:pt x="2122" y="1806"/>
                      <a:pt x="1711" y="2218"/>
                      <a:pt x="1236" y="2218"/>
                    </a:cubicBezTo>
                    <a:cubicBezTo>
                      <a:pt x="761" y="2218"/>
                      <a:pt x="381" y="1806"/>
                      <a:pt x="381" y="1299"/>
                    </a:cubicBezTo>
                    <a:cubicBezTo>
                      <a:pt x="381" y="793"/>
                      <a:pt x="761" y="381"/>
                      <a:pt x="1236" y="381"/>
                    </a:cubicBezTo>
                    <a:close/>
                    <a:moveTo>
                      <a:pt x="1236" y="1"/>
                    </a:moveTo>
                    <a:cubicBezTo>
                      <a:pt x="539" y="1"/>
                      <a:pt x="1" y="603"/>
                      <a:pt x="1" y="1299"/>
                    </a:cubicBezTo>
                    <a:cubicBezTo>
                      <a:pt x="1" y="1996"/>
                      <a:pt x="539" y="2566"/>
                      <a:pt x="1236" y="2566"/>
                    </a:cubicBezTo>
                    <a:cubicBezTo>
                      <a:pt x="1932" y="2566"/>
                      <a:pt x="2471" y="1996"/>
                      <a:pt x="2471" y="1299"/>
                    </a:cubicBezTo>
                    <a:cubicBezTo>
                      <a:pt x="2471" y="571"/>
                      <a:pt x="1932" y="1"/>
                      <a:pt x="12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3547;p36">
                <a:extLst>
                  <a:ext uri="{FF2B5EF4-FFF2-40B4-BE49-F238E27FC236}">
                    <a16:creationId xmlns:a16="http://schemas.microsoft.com/office/drawing/2014/main" id="{65136BCB-FE07-69FC-11EB-FD2E92AF8797}"/>
                  </a:ext>
                </a:extLst>
              </p:cNvPr>
              <p:cNvSpPr/>
              <p:nvPr/>
            </p:nvSpPr>
            <p:spPr>
              <a:xfrm>
                <a:off x="4871300" y="2694775"/>
                <a:ext cx="101375" cy="76825"/>
              </a:xfrm>
              <a:custGeom>
                <a:avLst/>
                <a:gdLst/>
                <a:ahLst/>
                <a:cxnLst/>
                <a:rect l="l" t="t" r="r" b="b"/>
                <a:pathLst>
                  <a:path w="4055" h="3073" extrusionOk="0">
                    <a:moveTo>
                      <a:pt x="222" y="1"/>
                    </a:moveTo>
                    <a:cubicBezTo>
                      <a:pt x="95" y="1"/>
                      <a:pt x="0" y="96"/>
                      <a:pt x="0" y="191"/>
                    </a:cubicBezTo>
                    <a:lnTo>
                      <a:pt x="0" y="2851"/>
                    </a:lnTo>
                    <a:cubicBezTo>
                      <a:pt x="0" y="2977"/>
                      <a:pt x="95" y="3072"/>
                      <a:pt x="222" y="3072"/>
                    </a:cubicBezTo>
                    <a:lnTo>
                      <a:pt x="3864" y="3072"/>
                    </a:lnTo>
                    <a:cubicBezTo>
                      <a:pt x="3959" y="3072"/>
                      <a:pt x="4054" y="2977"/>
                      <a:pt x="4054" y="2851"/>
                    </a:cubicBezTo>
                    <a:lnTo>
                      <a:pt x="4054" y="191"/>
                    </a:lnTo>
                    <a:cubicBezTo>
                      <a:pt x="4054" y="96"/>
                      <a:pt x="3959" y="1"/>
                      <a:pt x="38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3548;p36">
                <a:extLst>
                  <a:ext uri="{FF2B5EF4-FFF2-40B4-BE49-F238E27FC236}">
                    <a16:creationId xmlns:a16="http://schemas.microsoft.com/office/drawing/2014/main" id="{83364988-3D76-BCFD-3B2E-3E9C25712C10}"/>
                  </a:ext>
                </a:extLst>
              </p:cNvPr>
              <p:cNvSpPr/>
              <p:nvPr/>
            </p:nvSpPr>
            <p:spPr>
              <a:xfrm>
                <a:off x="4867350" y="2690025"/>
                <a:ext cx="110075" cy="86325"/>
              </a:xfrm>
              <a:custGeom>
                <a:avLst/>
                <a:gdLst/>
                <a:ahLst/>
                <a:cxnLst/>
                <a:rect l="l" t="t" r="r" b="b"/>
                <a:pathLst>
                  <a:path w="4403" h="3453" extrusionOk="0">
                    <a:moveTo>
                      <a:pt x="4022" y="381"/>
                    </a:moveTo>
                    <a:lnTo>
                      <a:pt x="4022" y="3041"/>
                    </a:lnTo>
                    <a:cubicBezTo>
                      <a:pt x="4022" y="3072"/>
                      <a:pt x="4022" y="3072"/>
                      <a:pt x="4022" y="3072"/>
                    </a:cubicBezTo>
                    <a:lnTo>
                      <a:pt x="380" y="3072"/>
                    </a:lnTo>
                    <a:cubicBezTo>
                      <a:pt x="380" y="3072"/>
                      <a:pt x="348" y="3072"/>
                      <a:pt x="348" y="3041"/>
                    </a:cubicBezTo>
                    <a:lnTo>
                      <a:pt x="348" y="381"/>
                    </a:lnTo>
                    <a:close/>
                    <a:moveTo>
                      <a:pt x="380" y="1"/>
                    </a:moveTo>
                    <a:cubicBezTo>
                      <a:pt x="158" y="1"/>
                      <a:pt x="0" y="191"/>
                      <a:pt x="0" y="381"/>
                    </a:cubicBezTo>
                    <a:lnTo>
                      <a:pt x="0" y="3041"/>
                    </a:lnTo>
                    <a:cubicBezTo>
                      <a:pt x="0" y="3262"/>
                      <a:pt x="158" y="3452"/>
                      <a:pt x="380" y="3452"/>
                    </a:cubicBezTo>
                    <a:lnTo>
                      <a:pt x="4022" y="3452"/>
                    </a:lnTo>
                    <a:cubicBezTo>
                      <a:pt x="4244" y="3452"/>
                      <a:pt x="4402" y="3262"/>
                      <a:pt x="4402" y="3041"/>
                    </a:cubicBezTo>
                    <a:lnTo>
                      <a:pt x="4402" y="381"/>
                    </a:lnTo>
                    <a:cubicBezTo>
                      <a:pt x="4402" y="191"/>
                      <a:pt x="4244" y="1"/>
                      <a:pt x="402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3549;p36">
                <a:extLst>
                  <a:ext uri="{FF2B5EF4-FFF2-40B4-BE49-F238E27FC236}">
                    <a16:creationId xmlns:a16="http://schemas.microsoft.com/office/drawing/2014/main" id="{415B5CEF-44D5-D09D-DD11-18B29B4DB4E3}"/>
                  </a:ext>
                </a:extLst>
              </p:cNvPr>
              <p:cNvSpPr/>
              <p:nvPr/>
            </p:nvSpPr>
            <p:spPr>
              <a:xfrm>
                <a:off x="4914050" y="2732775"/>
                <a:ext cx="16650" cy="55450"/>
              </a:xfrm>
              <a:custGeom>
                <a:avLst/>
                <a:gdLst/>
                <a:ahLst/>
                <a:cxnLst/>
                <a:rect l="l" t="t" r="r" b="b"/>
                <a:pathLst>
                  <a:path w="666" h="2218" extrusionOk="0">
                    <a:moveTo>
                      <a:pt x="317" y="1"/>
                    </a:moveTo>
                    <a:cubicBezTo>
                      <a:pt x="159" y="1"/>
                      <a:pt x="1" y="191"/>
                      <a:pt x="1" y="412"/>
                    </a:cubicBezTo>
                    <a:lnTo>
                      <a:pt x="1" y="2217"/>
                    </a:lnTo>
                    <a:lnTo>
                      <a:pt x="666" y="2217"/>
                    </a:lnTo>
                    <a:lnTo>
                      <a:pt x="666" y="412"/>
                    </a:lnTo>
                    <a:cubicBezTo>
                      <a:pt x="666" y="191"/>
                      <a:pt x="507" y="1"/>
                      <a:pt x="3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3550;p36">
                <a:extLst>
                  <a:ext uri="{FF2B5EF4-FFF2-40B4-BE49-F238E27FC236}">
                    <a16:creationId xmlns:a16="http://schemas.microsoft.com/office/drawing/2014/main" id="{FB33BB35-7D47-B4DF-4E70-E179873710E9}"/>
                  </a:ext>
                </a:extLst>
              </p:cNvPr>
              <p:cNvSpPr/>
              <p:nvPr/>
            </p:nvSpPr>
            <p:spPr>
              <a:xfrm>
                <a:off x="4909300" y="2728025"/>
                <a:ext cx="26150" cy="64950"/>
              </a:xfrm>
              <a:custGeom>
                <a:avLst/>
                <a:gdLst/>
                <a:ahLst/>
                <a:cxnLst/>
                <a:rect l="l" t="t" r="r" b="b"/>
                <a:pathLst>
                  <a:path w="1046" h="2598" extrusionOk="0">
                    <a:moveTo>
                      <a:pt x="507" y="1"/>
                    </a:moveTo>
                    <a:cubicBezTo>
                      <a:pt x="222" y="1"/>
                      <a:pt x="1" y="286"/>
                      <a:pt x="1" y="602"/>
                    </a:cubicBezTo>
                    <a:lnTo>
                      <a:pt x="1" y="2407"/>
                    </a:lnTo>
                    <a:cubicBezTo>
                      <a:pt x="1" y="2502"/>
                      <a:pt x="64" y="2597"/>
                      <a:pt x="191" y="2597"/>
                    </a:cubicBezTo>
                    <a:cubicBezTo>
                      <a:pt x="286" y="2597"/>
                      <a:pt x="381" y="2502"/>
                      <a:pt x="381" y="2407"/>
                    </a:cubicBezTo>
                    <a:lnTo>
                      <a:pt x="381" y="602"/>
                    </a:lnTo>
                    <a:cubicBezTo>
                      <a:pt x="381" y="476"/>
                      <a:pt x="444" y="381"/>
                      <a:pt x="507" y="381"/>
                    </a:cubicBezTo>
                    <a:cubicBezTo>
                      <a:pt x="602" y="381"/>
                      <a:pt x="666" y="476"/>
                      <a:pt x="666" y="602"/>
                    </a:cubicBezTo>
                    <a:lnTo>
                      <a:pt x="666" y="2407"/>
                    </a:lnTo>
                    <a:cubicBezTo>
                      <a:pt x="666" y="2502"/>
                      <a:pt x="761" y="2597"/>
                      <a:pt x="856" y="2597"/>
                    </a:cubicBezTo>
                    <a:cubicBezTo>
                      <a:pt x="951" y="2597"/>
                      <a:pt x="1046" y="2502"/>
                      <a:pt x="1046" y="2407"/>
                    </a:cubicBezTo>
                    <a:lnTo>
                      <a:pt x="1046" y="602"/>
                    </a:lnTo>
                    <a:cubicBezTo>
                      <a:pt x="1046" y="286"/>
                      <a:pt x="824" y="1"/>
                      <a:pt x="5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3551;p36">
                <a:extLst>
                  <a:ext uri="{FF2B5EF4-FFF2-40B4-BE49-F238E27FC236}">
                    <a16:creationId xmlns:a16="http://schemas.microsoft.com/office/drawing/2014/main" id="{4109047C-148A-E958-19B7-326D9035424B}"/>
                  </a:ext>
                </a:extLst>
              </p:cNvPr>
              <p:cNvSpPr/>
              <p:nvPr/>
            </p:nvSpPr>
            <p:spPr>
              <a:xfrm>
                <a:off x="4792125" y="2793750"/>
                <a:ext cx="207450" cy="114025"/>
              </a:xfrm>
              <a:custGeom>
                <a:avLst/>
                <a:gdLst/>
                <a:ahLst/>
                <a:cxnLst/>
                <a:rect l="l" t="t" r="r" b="b"/>
                <a:pathLst>
                  <a:path w="8298" h="4561" extrusionOk="0">
                    <a:moveTo>
                      <a:pt x="0" y="0"/>
                    </a:moveTo>
                    <a:lnTo>
                      <a:pt x="0" y="4465"/>
                    </a:lnTo>
                    <a:cubicBezTo>
                      <a:pt x="0" y="4497"/>
                      <a:pt x="32" y="4560"/>
                      <a:pt x="64" y="4560"/>
                    </a:cubicBezTo>
                    <a:lnTo>
                      <a:pt x="8234" y="4560"/>
                    </a:lnTo>
                    <a:cubicBezTo>
                      <a:pt x="8266" y="4560"/>
                      <a:pt x="8298" y="4497"/>
                      <a:pt x="8298" y="4465"/>
                    </a:cubicBezTo>
                    <a:lnTo>
                      <a:pt x="8298" y="32"/>
                    </a:lnTo>
                    <a:lnTo>
                      <a:pt x="82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3552;p36">
                <a:extLst>
                  <a:ext uri="{FF2B5EF4-FFF2-40B4-BE49-F238E27FC236}">
                    <a16:creationId xmlns:a16="http://schemas.microsoft.com/office/drawing/2014/main" id="{DFF26023-B85E-74C4-1698-44E0A57F5B6B}"/>
                  </a:ext>
                </a:extLst>
              </p:cNvPr>
              <p:cNvSpPr/>
              <p:nvPr/>
            </p:nvSpPr>
            <p:spPr>
              <a:xfrm>
                <a:off x="4787375" y="2789775"/>
                <a:ext cx="216950" cy="122750"/>
              </a:xfrm>
              <a:custGeom>
                <a:avLst/>
                <a:gdLst/>
                <a:ahLst/>
                <a:cxnLst/>
                <a:rect l="l" t="t" r="r" b="b"/>
                <a:pathLst>
                  <a:path w="8678" h="4910" extrusionOk="0">
                    <a:moveTo>
                      <a:pt x="8298" y="381"/>
                    </a:moveTo>
                    <a:lnTo>
                      <a:pt x="8298" y="4529"/>
                    </a:lnTo>
                    <a:lnTo>
                      <a:pt x="381" y="4529"/>
                    </a:lnTo>
                    <a:lnTo>
                      <a:pt x="381" y="381"/>
                    </a:lnTo>
                    <a:close/>
                    <a:moveTo>
                      <a:pt x="190" y="1"/>
                    </a:moveTo>
                    <a:cubicBezTo>
                      <a:pt x="64" y="1"/>
                      <a:pt x="0" y="64"/>
                      <a:pt x="0" y="191"/>
                    </a:cubicBezTo>
                    <a:lnTo>
                      <a:pt x="0" y="4624"/>
                    </a:lnTo>
                    <a:cubicBezTo>
                      <a:pt x="0" y="4783"/>
                      <a:pt x="127" y="4909"/>
                      <a:pt x="254" y="4909"/>
                    </a:cubicBezTo>
                    <a:lnTo>
                      <a:pt x="8424" y="4878"/>
                    </a:lnTo>
                    <a:cubicBezTo>
                      <a:pt x="8551" y="4878"/>
                      <a:pt x="8678" y="4751"/>
                      <a:pt x="8678" y="4624"/>
                    </a:cubicBezTo>
                    <a:lnTo>
                      <a:pt x="8678" y="191"/>
                    </a:lnTo>
                    <a:cubicBezTo>
                      <a:pt x="8678" y="64"/>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3553;p36">
                <a:extLst>
                  <a:ext uri="{FF2B5EF4-FFF2-40B4-BE49-F238E27FC236}">
                    <a16:creationId xmlns:a16="http://schemas.microsoft.com/office/drawing/2014/main" id="{1272277C-3F26-107D-EE4F-3EEDF8F21BE6}"/>
                  </a:ext>
                </a:extLst>
              </p:cNvPr>
              <p:cNvSpPr/>
              <p:nvPr/>
            </p:nvSpPr>
            <p:spPr>
              <a:xfrm>
                <a:off x="4784200" y="2784250"/>
                <a:ext cx="223300" cy="18225"/>
              </a:xfrm>
              <a:custGeom>
                <a:avLst/>
                <a:gdLst/>
                <a:ahLst/>
                <a:cxnLst/>
                <a:rect l="l" t="t" r="r" b="b"/>
                <a:pathLst>
                  <a:path w="8932" h="729" extrusionOk="0">
                    <a:moveTo>
                      <a:pt x="254" y="0"/>
                    </a:moveTo>
                    <a:cubicBezTo>
                      <a:pt x="127" y="0"/>
                      <a:pt x="1" y="95"/>
                      <a:pt x="1" y="253"/>
                    </a:cubicBezTo>
                    <a:lnTo>
                      <a:pt x="1" y="443"/>
                    </a:lnTo>
                    <a:cubicBezTo>
                      <a:pt x="1" y="602"/>
                      <a:pt x="127" y="729"/>
                      <a:pt x="254" y="729"/>
                    </a:cubicBezTo>
                    <a:lnTo>
                      <a:pt x="8678" y="729"/>
                    </a:lnTo>
                    <a:cubicBezTo>
                      <a:pt x="8836" y="729"/>
                      <a:pt x="8931" y="602"/>
                      <a:pt x="8931" y="443"/>
                    </a:cubicBezTo>
                    <a:lnTo>
                      <a:pt x="8931" y="253"/>
                    </a:lnTo>
                    <a:cubicBezTo>
                      <a:pt x="8931" y="95"/>
                      <a:pt x="8836" y="0"/>
                      <a:pt x="86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3554;p36">
                <a:extLst>
                  <a:ext uri="{FF2B5EF4-FFF2-40B4-BE49-F238E27FC236}">
                    <a16:creationId xmlns:a16="http://schemas.microsoft.com/office/drawing/2014/main" id="{776FF424-6856-D674-F4F2-E9EA9679FA05}"/>
                  </a:ext>
                </a:extLst>
              </p:cNvPr>
              <p:cNvSpPr/>
              <p:nvPr/>
            </p:nvSpPr>
            <p:spPr>
              <a:xfrm>
                <a:off x="4779450" y="2779500"/>
                <a:ext cx="232800" cy="26925"/>
              </a:xfrm>
              <a:custGeom>
                <a:avLst/>
                <a:gdLst/>
                <a:ahLst/>
                <a:cxnLst/>
                <a:rect l="l" t="t" r="r" b="b"/>
                <a:pathLst>
                  <a:path w="9312" h="1077" extrusionOk="0">
                    <a:moveTo>
                      <a:pt x="8868" y="348"/>
                    </a:moveTo>
                    <a:cubicBezTo>
                      <a:pt x="8900" y="348"/>
                      <a:pt x="8931" y="412"/>
                      <a:pt x="8931" y="443"/>
                    </a:cubicBezTo>
                    <a:lnTo>
                      <a:pt x="8931" y="633"/>
                    </a:lnTo>
                    <a:cubicBezTo>
                      <a:pt x="8931" y="697"/>
                      <a:pt x="8900" y="729"/>
                      <a:pt x="8868" y="729"/>
                    </a:cubicBezTo>
                    <a:lnTo>
                      <a:pt x="444" y="729"/>
                    </a:lnTo>
                    <a:cubicBezTo>
                      <a:pt x="412" y="729"/>
                      <a:pt x="381" y="697"/>
                      <a:pt x="381" y="633"/>
                    </a:cubicBezTo>
                    <a:lnTo>
                      <a:pt x="381" y="443"/>
                    </a:lnTo>
                    <a:cubicBezTo>
                      <a:pt x="381" y="380"/>
                      <a:pt x="412" y="348"/>
                      <a:pt x="444" y="348"/>
                    </a:cubicBezTo>
                    <a:close/>
                    <a:moveTo>
                      <a:pt x="444" y="0"/>
                    </a:moveTo>
                    <a:cubicBezTo>
                      <a:pt x="191" y="0"/>
                      <a:pt x="1" y="190"/>
                      <a:pt x="1" y="443"/>
                    </a:cubicBezTo>
                    <a:lnTo>
                      <a:pt x="1" y="633"/>
                    </a:lnTo>
                    <a:cubicBezTo>
                      <a:pt x="1" y="887"/>
                      <a:pt x="191" y="1077"/>
                      <a:pt x="444" y="1077"/>
                    </a:cubicBezTo>
                    <a:lnTo>
                      <a:pt x="8868" y="1077"/>
                    </a:lnTo>
                    <a:cubicBezTo>
                      <a:pt x="9121" y="1077"/>
                      <a:pt x="9311" y="887"/>
                      <a:pt x="9311" y="633"/>
                    </a:cubicBezTo>
                    <a:lnTo>
                      <a:pt x="9311" y="443"/>
                    </a:lnTo>
                    <a:cubicBezTo>
                      <a:pt x="9311" y="190"/>
                      <a:pt x="9121" y="0"/>
                      <a:pt x="886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3555;p36">
                <a:extLst>
                  <a:ext uri="{FF2B5EF4-FFF2-40B4-BE49-F238E27FC236}">
                    <a16:creationId xmlns:a16="http://schemas.microsoft.com/office/drawing/2014/main" id="{670B4476-14F5-6625-77EE-97A34F121CE3}"/>
                  </a:ext>
                </a:extLst>
              </p:cNvPr>
              <p:cNvSpPr/>
              <p:nvPr/>
            </p:nvSpPr>
            <p:spPr>
              <a:xfrm>
                <a:off x="4838050" y="2766025"/>
                <a:ext cx="24575" cy="17450"/>
              </a:xfrm>
              <a:custGeom>
                <a:avLst/>
                <a:gdLst/>
                <a:ahLst/>
                <a:cxnLst/>
                <a:rect l="l" t="t" r="r" b="b"/>
                <a:pathLst>
                  <a:path w="983" h="698" extrusionOk="0">
                    <a:moveTo>
                      <a:pt x="444" y="1"/>
                    </a:moveTo>
                    <a:cubicBezTo>
                      <a:pt x="190" y="1"/>
                      <a:pt x="0" y="222"/>
                      <a:pt x="0" y="444"/>
                    </a:cubicBezTo>
                    <a:lnTo>
                      <a:pt x="0" y="476"/>
                    </a:lnTo>
                    <a:cubicBezTo>
                      <a:pt x="0" y="602"/>
                      <a:pt x="95" y="697"/>
                      <a:pt x="222" y="697"/>
                    </a:cubicBezTo>
                    <a:lnTo>
                      <a:pt x="760" y="697"/>
                    </a:lnTo>
                    <a:cubicBezTo>
                      <a:pt x="887" y="697"/>
                      <a:pt x="982" y="602"/>
                      <a:pt x="982" y="476"/>
                    </a:cubicBezTo>
                    <a:lnTo>
                      <a:pt x="982" y="444"/>
                    </a:lnTo>
                    <a:cubicBezTo>
                      <a:pt x="982" y="222"/>
                      <a:pt x="760" y="1"/>
                      <a:pt x="5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3556;p36">
                <a:extLst>
                  <a:ext uri="{FF2B5EF4-FFF2-40B4-BE49-F238E27FC236}">
                    <a16:creationId xmlns:a16="http://schemas.microsoft.com/office/drawing/2014/main" id="{8522FEB1-4888-6E2C-475E-0B33D4357F5D}"/>
                  </a:ext>
                </a:extLst>
              </p:cNvPr>
              <p:cNvSpPr/>
              <p:nvPr/>
            </p:nvSpPr>
            <p:spPr>
              <a:xfrm>
                <a:off x="4833300" y="2761275"/>
                <a:ext cx="34075" cy="26950"/>
              </a:xfrm>
              <a:custGeom>
                <a:avLst/>
                <a:gdLst/>
                <a:ahLst/>
                <a:cxnLst/>
                <a:rect l="l" t="t" r="r" b="b"/>
                <a:pathLst>
                  <a:path w="1363" h="1078" extrusionOk="0">
                    <a:moveTo>
                      <a:pt x="729" y="381"/>
                    </a:moveTo>
                    <a:cubicBezTo>
                      <a:pt x="855" y="381"/>
                      <a:pt x="982" y="507"/>
                      <a:pt x="982" y="634"/>
                    </a:cubicBezTo>
                    <a:lnTo>
                      <a:pt x="982" y="666"/>
                    </a:lnTo>
                    <a:cubicBezTo>
                      <a:pt x="982" y="697"/>
                      <a:pt x="950" y="697"/>
                      <a:pt x="950" y="697"/>
                    </a:cubicBezTo>
                    <a:lnTo>
                      <a:pt x="412" y="697"/>
                    </a:lnTo>
                    <a:cubicBezTo>
                      <a:pt x="380" y="697"/>
                      <a:pt x="380" y="697"/>
                      <a:pt x="380" y="666"/>
                    </a:cubicBezTo>
                    <a:lnTo>
                      <a:pt x="380" y="634"/>
                    </a:lnTo>
                    <a:cubicBezTo>
                      <a:pt x="380" y="507"/>
                      <a:pt x="475" y="381"/>
                      <a:pt x="634" y="381"/>
                    </a:cubicBezTo>
                    <a:close/>
                    <a:moveTo>
                      <a:pt x="634" y="1"/>
                    </a:moveTo>
                    <a:cubicBezTo>
                      <a:pt x="285" y="1"/>
                      <a:pt x="0" y="286"/>
                      <a:pt x="0" y="634"/>
                    </a:cubicBezTo>
                    <a:lnTo>
                      <a:pt x="0" y="666"/>
                    </a:lnTo>
                    <a:cubicBezTo>
                      <a:pt x="0" y="919"/>
                      <a:pt x="190" y="1077"/>
                      <a:pt x="412" y="1077"/>
                    </a:cubicBezTo>
                    <a:lnTo>
                      <a:pt x="950" y="1077"/>
                    </a:lnTo>
                    <a:cubicBezTo>
                      <a:pt x="1172" y="1077"/>
                      <a:pt x="1362" y="919"/>
                      <a:pt x="1362" y="666"/>
                    </a:cubicBezTo>
                    <a:lnTo>
                      <a:pt x="1362" y="634"/>
                    </a:lnTo>
                    <a:cubicBezTo>
                      <a:pt x="1362" y="286"/>
                      <a:pt x="1077" y="1"/>
                      <a:pt x="72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3557;p36">
                <a:extLst>
                  <a:ext uri="{FF2B5EF4-FFF2-40B4-BE49-F238E27FC236}">
                    <a16:creationId xmlns:a16="http://schemas.microsoft.com/office/drawing/2014/main" id="{52D1782C-770D-66AA-3BD7-AA844495B98D}"/>
                  </a:ext>
                </a:extLst>
              </p:cNvPr>
              <p:cNvSpPr/>
              <p:nvPr/>
            </p:nvSpPr>
            <p:spPr>
              <a:xfrm>
                <a:off x="4787375" y="2880050"/>
                <a:ext cx="216950" cy="9525"/>
              </a:xfrm>
              <a:custGeom>
                <a:avLst/>
                <a:gdLst/>
                <a:ahLst/>
                <a:cxnLst/>
                <a:rect l="l" t="t" r="r" b="b"/>
                <a:pathLst>
                  <a:path w="8678" h="381" extrusionOk="0">
                    <a:moveTo>
                      <a:pt x="190" y="0"/>
                    </a:moveTo>
                    <a:cubicBezTo>
                      <a:pt x="64" y="0"/>
                      <a:pt x="0" y="95"/>
                      <a:pt x="0" y="190"/>
                    </a:cubicBezTo>
                    <a:cubicBezTo>
                      <a:pt x="0" y="285"/>
                      <a:pt x="64" y="380"/>
                      <a:pt x="190" y="380"/>
                    </a:cubicBezTo>
                    <a:lnTo>
                      <a:pt x="8488" y="380"/>
                    </a:lnTo>
                    <a:cubicBezTo>
                      <a:pt x="8614" y="380"/>
                      <a:pt x="8678" y="285"/>
                      <a:pt x="8678" y="190"/>
                    </a:cubicBezTo>
                    <a:cubicBezTo>
                      <a:pt x="8678" y="95"/>
                      <a:pt x="8614" y="0"/>
                      <a:pt x="848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3558;p36">
                <a:extLst>
                  <a:ext uri="{FF2B5EF4-FFF2-40B4-BE49-F238E27FC236}">
                    <a16:creationId xmlns:a16="http://schemas.microsoft.com/office/drawing/2014/main" id="{429245A0-7807-7FDE-9850-CAC9B9B0CCAE}"/>
                  </a:ext>
                </a:extLst>
              </p:cNvPr>
              <p:cNvSpPr/>
              <p:nvPr/>
            </p:nvSpPr>
            <p:spPr>
              <a:xfrm>
                <a:off x="4787375" y="2820650"/>
                <a:ext cx="216950" cy="9525"/>
              </a:xfrm>
              <a:custGeom>
                <a:avLst/>
                <a:gdLst/>
                <a:ahLst/>
                <a:cxnLst/>
                <a:rect l="l" t="t" r="r" b="b"/>
                <a:pathLst>
                  <a:path w="8678" h="381" extrusionOk="0">
                    <a:moveTo>
                      <a:pt x="190" y="1"/>
                    </a:moveTo>
                    <a:cubicBezTo>
                      <a:pt x="64" y="1"/>
                      <a:pt x="0" y="96"/>
                      <a:pt x="0" y="191"/>
                    </a:cubicBezTo>
                    <a:cubicBezTo>
                      <a:pt x="0" y="286"/>
                      <a:pt x="64" y="381"/>
                      <a:pt x="190" y="381"/>
                    </a:cubicBezTo>
                    <a:lnTo>
                      <a:pt x="8488" y="381"/>
                    </a:lnTo>
                    <a:cubicBezTo>
                      <a:pt x="8614" y="381"/>
                      <a:pt x="8678" y="286"/>
                      <a:pt x="8678" y="191"/>
                    </a:cubicBezTo>
                    <a:cubicBezTo>
                      <a:pt x="8678" y="96"/>
                      <a:pt x="8614" y="1"/>
                      <a:pt x="84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3559;p36">
                <a:extLst>
                  <a:ext uri="{FF2B5EF4-FFF2-40B4-BE49-F238E27FC236}">
                    <a16:creationId xmlns:a16="http://schemas.microsoft.com/office/drawing/2014/main" id="{AF578A62-5C04-5BAC-3C6D-2FF8EC79441F}"/>
                  </a:ext>
                </a:extLst>
              </p:cNvPr>
              <p:cNvSpPr/>
              <p:nvPr/>
            </p:nvSpPr>
            <p:spPr>
              <a:xfrm>
                <a:off x="5140475" y="2650450"/>
                <a:ext cx="213000" cy="270000"/>
              </a:xfrm>
              <a:custGeom>
                <a:avLst/>
                <a:gdLst/>
                <a:ahLst/>
                <a:cxnLst/>
                <a:rect l="l" t="t" r="r" b="b"/>
                <a:pathLst>
                  <a:path w="8520" h="10800" extrusionOk="0">
                    <a:moveTo>
                      <a:pt x="761" y="0"/>
                    </a:moveTo>
                    <a:cubicBezTo>
                      <a:pt x="349" y="0"/>
                      <a:pt x="1" y="348"/>
                      <a:pt x="1" y="728"/>
                    </a:cubicBezTo>
                    <a:lnTo>
                      <a:pt x="1" y="10039"/>
                    </a:lnTo>
                    <a:cubicBezTo>
                      <a:pt x="1" y="10451"/>
                      <a:pt x="349" y="10799"/>
                      <a:pt x="761" y="10799"/>
                    </a:cubicBezTo>
                    <a:lnTo>
                      <a:pt x="7760" y="10799"/>
                    </a:lnTo>
                    <a:cubicBezTo>
                      <a:pt x="8171" y="10799"/>
                      <a:pt x="8520" y="10451"/>
                      <a:pt x="8520" y="10039"/>
                    </a:cubicBezTo>
                    <a:lnTo>
                      <a:pt x="8520" y="728"/>
                    </a:lnTo>
                    <a:cubicBezTo>
                      <a:pt x="8520" y="348"/>
                      <a:pt x="8171" y="0"/>
                      <a:pt x="776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3560;p36">
                <a:extLst>
                  <a:ext uri="{FF2B5EF4-FFF2-40B4-BE49-F238E27FC236}">
                    <a16:creationId xmlns:a16="http://schemas.microsoft.com/office/drawing/2014/main" id="{3DB70530-71AC-E17E-1A2B-E23FCFA4B5B7}"/>
                  </a:ext>
                </a:extLst>
              </p:cNvPr>
              <p:cNvSpPr/>
              <p:nvPr/>
            </p:nvSpPr>
            <p:spPr>
              <a:xfrm>
                <a:off x="5136525" y="2645700"/>
                <a:ext cx="221700" cy="278700"/>
              </a:xfrm>
              <a:custGeom>
                <a:avLst/>
                <a:gdLst/>
                <a:ahLst/>
                <a:cxnLst/>
                <a:rect l="l" t="t" r="r" b="b"/>
                <a:pathLst>
                  <a:path w="8868" h="11148" extrusionOk="0">
                    <a:moveTo>
                      <a:pt x="7949" y="380"/>
                    </a:moveTo>
                    <a:cubicBezTo>
                      <a:pt x="8234" y="380"/>
                      <a:pt x="8488" y="633"/>
                      <a:pt x="8488" y="918"/>
                    </a:cubicBezTo>
                    <a:lnTo>
                      <a:pt x="8488" y="10229"/>
                    </a:lnTo>
                    <a:cubicBezTo>
                      <a:pt x="8488" y="10546"/>
                      <a:pt x="8234" y="10799"/>
                      <a:pt x="7949" y="10799"/>
                    </a:cubicBezTo>
                    <a:lnTo>
                      <a:pt x="919" y="10799"/>
                    </a:lnTo>
                    <a:cubicBezTo>
                      <a:pt x="602" y="10799"/>
                      <a:pt x="381" y="10546"/>
                      <a:pt x="381" y="10229"/>
                    </a:cubicBezTo>
                    <a:lnTo>
                      <a:pt x="381" y="918"/>
                    </a:lnTo>
                    <a:cubicBezTo>
                      <a:pt x="381" y="633"/>
                      <a:pt x="602" y="380"/>
                      <a:pt x="919" y="380"/>
                    </a:cubicBezTo>
                    <a:close/>
                    <a:moveTo>
                      <a:pt x="919" y="0"/>
                    </a:moveTo>
                    <a:cubicBezTo>
                      <a:pt x="412" y="0"/>
                      <a:pt x="1" y="412"/>
                      <a:pt x="1" y="918"/>
                    </a:cubicBezTo>
                    <a:lnTo>
                      <a:pt x="1" y="10229"/>
                    </a:lnTo>
                    <a:cubicBezTo>
                      <a:pt x="1" y="10736"/>
                      <a:pt x="412" y="11148"/>
                      <a:pt x="919" y="11148"/>
                    </a:cubicBezTo>
                    <a:lnTo>
                      <a:pt x="7918" y="11148"/>
                    </a:lnTo>
                    <a:cubicBezTo>
                      <a:pt x="8456" y="11148"/>
                      <a:pt x="8868" y="10736"/>
                      <a:pt x="8868" y="10229"/>
                    </a:cubicBezTo>
                    <a:lnTo>
                      <a:pt x="8868" y="918"/>
                    </a:lnTo>
                    <a:cubicBezTo>
                      <a:pt x="8868" y="412"/>
                      <a:pt x="8425" y="0"/>
                      <a:pt x="791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3561;p36">
                <a:extLst>
                  <a:ext uri="{FF2B5EF4-FFF2-40B4-BE49-F238E27FC236}">
                    <a16:creationId xmlns:a16="http://schemas.microsoft.com/office/drawing/2014/main" id="{3721088C-B579-D5D8-31AA-F9D7A03B7D29}"/>
                  </a:ext>
                </a:extLst>
              </p:cNvPr>
              <p:cNvSpPr/>
              <p:nvPr/>
            </p:nvSpPr>
            <p:spPr>
              <a:xfrm>
                <a:off x="5196700" y="2615600"/>
                <a:ext cx="102150" cy="62575"/>
              </a:xfrm>
              <a:custGeom>
                <a:avLst/>
                <a:gdLst/>
                <a:ahLst/>
                <a:cxnLst/>
                <a:rect l="l" t="t" r="r" b="b"/>
                <a:pathLst>
                  <a:path w="4086" h="2503" extrusionOk="0">
                    <a:moveTo>
                      <a:pt x="2059" y="1"/>
                    </a:moveTo>
                    <a:cubicBezTo>
                      <a:pt x="1647" y="1"/>
                      <a:pt x="1299" y="254"/>
                      <a:pt x="1299" y="729"/>
                    </a:cubicBezTo>
                    <a:lnTo>
                      <a:pt x="1299" y="792"/>
                    </a:lnTo>
                    <a:cubicBezTo>
                      <a:pt x="1299" y="951"/>
                      <a:pt x="1140" y="1109"/>
                      <a:pt x="982" y="1109"/>
                    </a:cubicBezTo>
                    <a:lnTo>
                      <a:pt x="412" y="1109"/>
                    </a:lnTo>
                    <a:cubicBezTo>
                      <a:pt x="285" y="1109"/>
                      <a:pt x="159" y="1204"/>
                      <a:pt x="159" y="1331"/>
                    </a:cubicBezTo>
                    <a:lnTo>
                      <a:pt x="0" y="2503"/>
                    </a:lnTo>
                    <a:lnTo>
                      <a:pt x="4086" y="2503"/>
                    </a:lnTo>
                    <a:lnTo>
                      <a:pt x="3959" y="1331"/>
                    </a:lnTo>
                    <a:cubicBezTo>
                      <a:pt x="3959" y="1204"/>
                      <a:pt x="3832" y="1109"/>
                      <a:pt x="3706" y="1109"/>
                    </a:cubicBezTo>
                    <a:lnTo>
                      <a:pt x="3136" y="1109"/>
                    </a:lnTo>
                    <a:cubicBezTo>
                      <a:pt x="2946" y="1109"/>
                      <a:pt x="2819" y="951"/>
                      <a:pt x="2819" y="761"/>
                    </a:cubicBezTo>
                    <a:cubicBezTo>
                      <a:pt x="2787" y="286"/>
                      <a:pt x="2471" y="1"/>
                      <a:pt x="205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3562;p36">
                <a:extLst>
                  <a:ext uri="{FF2B5EF4-FFF2-40B4-BE49-F238E27FC236}">
                    <a16:creationId xmlns:a16="http://schemas.microsoft.com/office/drawing/2014/main" id="{81EB40F7-CB86-BAB8-596F-DCEB9CCFDD16}"/>
                  </a:ext>
                </a:extLst>
              </p:cNvPr>
              <p:cNvSpPr/>
              <p:nvPr/>
            </p:nvSpPr>
            <p:spPr>
              <a:xfrm>
                <a:off x="5191950" y="2610850"/>
                <a:ext cx="112450" cy="72075"/>
              </a:xfrm>
              <a:custGeom>
                <a:avLst/>
                <a:gdLst/>
                <a:ahLst/>
                <a:cxnLst/>
                <a:rect l="l" t="t" r="r" b="b"/>
                <a:pathLst>
                  <a:path w="4498" h="2883" extrusionOk="0">
                    <a:moveTo>
                      <a:pt x="2249" y="381"/>
                    </a:moveTo>
                    <a:cubicBezTo>
                      <a:pt x="2597" y="381"/>
                      <a:pt x="2819" y="602"/>
                      <a:pt x="2819" y="951"/>
                    </a:cubicBezTo>
                    <a:cubicBezTo>
                      <a:pt x="2819" y="1109"/>
                      <a:pt x="2882" y="1236"/>
                      <a:pt x="2977" y="1331"/>
                    </a:cubicBezTo>
                    <a:cubicBezTo>
                      <a:pt x="3072" y="1426"/>
                      <a:pt x="3199" y="1489"/>
                      <a:pt x="3326" y="1489"/>
                    </a:cubicBezTo>
                    <a:lnTo>
                      <a:pt x="3896" y="1489"/>
                    </a:lnTo>
                    <a:cubicBezTo>
                      <a:pt x="3927" y="1489"/>
                      <a:pt x="3959" y="1489"/>
                      <a:pt x="3959" y="1521"/>
                    </a:cubicBezTo>
                    <a:lnTo>
                      <a:pt x="3959" y="1552"/>
                    </a:lnTo>
                    <a:lnTo>
                      <a:pt x="4086" y="2534"/>
                    </a:lnTo>
                    <a:lnTo>
                      <a:pt x="412" y="2534"/>
                    </a:lnTo>
                    <a:lnTo>
                      <a:pt x="539" y="1552"/>
                    </a:lnTo>
                    <a:lnTo>
                      <a:pt x="539" y="1521"/>
                    </a:lnTo>
                    <a:cubicBezTo>
                      <a:pt x="539" y="1489"/>
                      <a:pt x="570" y="1457"/>
                      <a:pt x="602" y="1457"/>
                    </a:cubicBezTo>
                    <a:lnTo>
                      <a:pt x="1172" y="1457"/>
                    </a:lnTo>
                    <a:cubicBezTo>
                      <a:pt x="1299" y="1457"/>
                      <a:pt x="1425" y="1426"/>
                      <a:pt x="1520" y="1331"/>
                    </a:cubicBezTo>
                    <a:cubicBezTo>
                      <a:pt x="1615" y="1236"/>
                      <a:pt x="1679" y="1109"/>
                      <a:pt x="1679" y="982"/>
                    </a:cubicBezTo>
                    <a:lnTo>
                      <a:pt x="1679" y="919"/>
                    </a:lnTo>
                    <a:cubicBezTo>
                      <a:pt x="1679" y="539"/>
                      <a:pt x="1964" y="381"/>
                      <a:pt x="2249" y="381"/>
                    </a:cubicBezTo>
                    <a:close/>
                    <a:moveTo>
                      <a:pt x="2249" y="1"/>
                    </a:moveTo>
                    <a:cubicBezTo>
                      <a:pt x="1679" y="32"/>
                      <a:pt x="1330" y="381"/>
                      <a:pt x="1299" y="951"/>
                    </a:cubicBezTo>
                    <a:lnTo>
                      <a:pt x="1299" y="982"/>
                    </a:lnTo>
                    <a:cubicBezTo>
                      <a:pt x="1299" y="1014"/>
                      <a:pt x="1299" y="1046"/>
                      <a:pt x="1267" y="1077"/>
                    </a:cubicBezTo>
                    <a:cubicBezTo>
                      <a:pt x="1235" y="1077"/>
                      <a:pt x="1204" y="1109"/>
                      <a:pt x="1172" y="1109"/>
                    </a:cubicBezTo>
                    <a:lnTo>
                      <a:pt x="602" y="1109"/>
                    </a:lnTo>
                    <a:cubicBezTo>
                      <a:pt x="380" y="1109"/>
                      <a:pt x="190" y="1299"/>
                      <a:pt x="190" y="1521"/>
                    </a:cubicBezTo>
                    <a:lnTo>
                      <a:pt x="32" y="2693"/>
                    </a:lnTo>
                    <a:cubicBezTo>
                      <a:pt x="0" y="2724"/>
                      <a:pt x="32" y="2788"/>
                      <a:pt x="64" y="2819"/>
                    </a:cubicBezTo>
                    <a:cubicBezTo>
                      <a:pt x="95" y="2883"/>
                      <a:pt x="159" y="2883"/>
                      <a:pt x="190" y="2883"/>
                    </a:cubicBezTo>
                    <a:lnTo>
                      <a:pt x="4307" y="2883"/>
                    </a:lnTo>
                    <a:cubicBezTo>
                      <a:pt x="4339" y="2883"/>
                      <a:pt x="4402" y="2883"/>
                      <a:pt x="4434" y="2819"/>
                    </a:cubicBezTo>
                    <a:cubicBezTo>
                      <a:pt x="4466" y="2788"/>
                      <a:pt x="4497" y="2724"/>
                      <a:pt x="4497" y="2693"/>
                    </a:cubicBezTo>
                    <a:lnTo>
                      <a:pt x="4339" y="1521"/>
                    </a:lnTo>
                    <a:cubicBezTo>
                      <a:pt x="4307" y="1299"/>
                      <a:pt x="4117" y="1109"/>
                      <a:pt x="3896" y="1109"/>
                    </a:cubicBezTo>
                    <a:lnTo>
                      <a:pt x="3326" y="1109"/>
                    </a:lnTo>
                    <a:cubicBezTo>
                      <a:pt x="3294" y="1109"/>
                      <a:pt x="3262" y="1077"/>
                      <a:pt x="3231" y="1077"/>
                    </a:cubicBezTo>
                    <a:cubicBezTo>
                      <a:pt x="3199" y="1046"/>
                      <a:pt x="3199" y="1014"/>
                      <a:pt x="3199" y="951"/>
                    </a:cubicBezTo>
                    <a:cubicBezTo>
                      <a:pt x="3167" y="381"/>
                      <a:pt x="2787" y="1"/>
                      <a:pt x="224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3563;p36">
                <a:extLst>
                  <a:ext uri="{FF2B5EF4-FFF2-40B4-BE49-F238E27FC236}">
                    <a16:creationId xmlns:a16="http://schemas.microsoft.com/office/drawing/2014/main" id="{EF7CAAA8-A7F6-BBC9-C82D-7633AF10D040}"/>
                  </a:ext>
                </a:extLst>
              </p:cNvPr>
              <p:cNvSpPr/>
              <p:nvPr/>
            </p:nvSpPr>
            <p:spPr>
              <a:xfrm>
                <a:off x="5240250" y="2625900"/>
                <a:ext cx="15850" cy="16650"/>
              </a:xfrm>
              <a:custGeom>
                <a:avLst/>
                <a:gdLst/>
                <a:ahLst/>
                <a:cxnLst/>
                <a:rect l="l" t="t" r="r" b="b"/>
                <a:pathLst>
                  <a:path w="634" h="666" extrusionOk="0">
                    <a:moveTo>
                      <a:pt x="317" y="0"/>
                    </a:moveTo>
                    <a:cubicBezTo>
                      <a:pt x="127" y="0"/>
                      <a:pt x="0" y="159"/>
                      <a:pt x="0" y="349"/>
                    </a:cubicBezTo>
                    <a:cubicBezTo>
                      <a:pt x="0" y="507"/>
                      <a:pt x="127" y="665"/>
                      <a:pt x="317" y="665"/>
                    </a:cubicBezTo>
                    <a:cubicBezTo>
                      <a:pt x="507" y="665"/>
                      <a:pt x="634" y="507"/>
                      <a:pt x="634" y="349"/>
                    </a:cubicBezTo>
                    <a:cubicBezTo>
                      <a:pt x="634" y="159"/>
                      <a:pt x="507" y="0"/>
                      <a:pt x="31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3564;p36">
                <a:extLst>
                  <a:ext uri="{FF2B5EF4-FFF2-40B4-BE49-F238E27FC236}">
                    <a16:creationId xmlns:a16="http://schemas.microsoft.com/office/drawing/2014/main" id="{3FC017C5-AF29-FA1B-A983-D6B6683049DB}"/>
                  </a:ext>
                </a:extLst>
              </p:cNvPr>
              <p:cNvSpPr/>
              <p:nvPr/>
            </p:nvSpPr>
            <p:spPr>
              <a:xfrm>
                <a:off x="5235500" y="2621150"/>
                <a:ext cx="25350" cy="26150"/>
              </a:xfrm>
              <a:custGeom>
                <a:avLst/>
                <a:gdLst/>
                <a:ahLst/>
                <a:cxnLst/>
                <a:rect l="l" t="t" r="r" b="b"/>
                <a:pathLst>
                  <a:path w="1014" h="1046" extrusionOk="0">
                    <a:moveTo>
                      <a:pt x="507" y="380"/>
                    </a:moveTo>
                    <a:cubicBezTo>
                      <a:pt x="570" y="380"/>
                      <a:pt x="634" y="444"/>
                      <a:pt x="634" y="539"/>
                    </a:cubicBezTo>
                    <a:cubicBezTo>
                      <a:pt x="634" y="602"/>
                      <a:pt x="570" y="665"/>
                      <a:pt x="507" y="665"/>
                    </a:cubicBezTo>
                    <a:cubicBezTo>
                      <a:pt x="444" y="665"/>
                      <a:pt x="380" y="602"/>
                      <a:pt x="380" y="539"/>
                    </a:cubicBezTo>
                    <a:cubicBezTo>
                      <a:pt x="380" y="444"/>
                      <a:pt x="444" y="380"/>
                      <a:pt x="507" y="380"/>
                    </a:cubicBezTo>
                    <a:close/>
                    <a:moveTo>
                      <a:pt x="507" y="0"/>
                    </a:moveTo>
                    <a:cubicBezTo>
                      <a:pt x="222" y="0"/>
                      <a:pt x="0" y="254"/>
                      <a:pt x="0" y="539"/>
                    </a:cubicBezTo>
                    <a:cubicBezTo>
                      <a:pt x="0" y="792"/>
                      <a:pt x="222" y="1045"/>
                      <a:pt x="507" y="1045"/>
                    </a:cubicBezTo>
                    <a:cubicBezTo>
                      <a:pt x="792" y="1045"/>
                      <a:pt x="1014" y="792"/>
                      <a:pt x="1014" y="539"/>
                    </a:cubicBezTo>
                    <a:cubicBezTo>
                      <a:pt x="1014" y="254"/>
                      <a:pt x="792" y="0"/>
                      <a:pt x="50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3565;p36">
                <a:extLst>
                  <a:ext uri="{FF2B5EF4-FFF2-40B4-BE49-F238E27FC236}">
                    <a16:creationId xmlns:a16="http://schemas.microsoft.com/office/drawing/2014/main" id="{0B7B89E3-7C18-4E20-EE71-20100A8DBED9}"/>
                  </a:ext>
                </a:extLst>
              </p:cNvPr>
              <p:cNvSpPr/>
              <p:nvPr/>
            </p:nvSpPr>
            <p:spPr>
              <a:xfrm>
                <a:off x="5159475" y="2671025"/>
                <a:ext cx="175000" cy="229625"/>
              </a:xfrm>
              <a:custGeom>
                <a:avLst/>
                <a:gdLst/>
                <a:ahLst/>
                <a:cxnLst/>
                <a:rect l="l" t="t" r="r" b="b"/>
                <a:pathLst>
                  <a:path w="7000" h="9185" extrusionOk="0">
                    <a:moveTo>
                      <a:pt x="1" y="0"/>
                    </a:moveTo>
                    <a:lnTo>
                      <a:pt x="1" y="9184"/>
                    </a:lnTo>
                    <a:lnTo>
                      <a:pt x="7000" y="9184"/>
                    </a:lnTo>
                    <a:lnTo>
                      <a:pt x="700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3566;p36">
                <a:extLst>
                  <a:ext uri="{FF2B5EF4-FFF2-40B4-BE49-F238E27FC236}">
                    <a16:creationId xmlns:a16="http://schemas.microsoft.com/office/drawing/2014/main" id="{9B9A7CC8-5B5E-C691-ED07-BCE9DA4BE52F}"/>
                  </a:ext>
                </a:extLst>
              </p:cNvPr>
              <p:cNvSpPr/>
              <p:nvPr/>
            </p:nvSpPr>
            <p:spPr>
              <a:xfrm>
                <a:off x="5154725" y="2666275"/>
                <a:ext cx="184500" cy="238325"/>
              </a:xfrm>
              <a:custGeom>
                <a:avLst/>
                <a:gdLst/>
                <a:ahLst/>
                <a:cxnLst/>
                <a:rect l="l" t="t" r="r" b="b"/>
                <a:pathLst>
                  <a:path w="7380" h="9533" extrusionOk="0">
                    <a:moveTo>
                      <a:pt x="7000" y="349"/>
                    </a:moveTo>
                    <a:lnTo>
                      <a:pt x="7000" y="9184"/>
                    </a:lnTo>
                    <a:lnTo>
                      <a:pt x="381" y="9184"/>
                    </a:lnTo>
                    <a:lnTo>
                      <a:pt x="381" y="349"/>
                    </a:lnTo>
                    <a:close/>
                    <a:moveTo>
                      <a:pt x="191" y="0"/>
                    </a:moveTo>
                    <a:cubicBezTo>
                      <a:pt x="96" y="0"/>
                      <a:pt x="1" y="64"/>
                      <a:pt x="1" y="190"/>
                    </a:cubicBezTo>
                    <a:lnTo>
                      <a:pt x="1" y="9374"/>
                    </a:lnTo>
                    <a:cubicBezTo>
                      <a:pt x="1" y="9469"/>
                      <a:pt x="96" y="9533"/>
                      <a:pt x="191" y="9533"/>
                    </a:cubicBezTo>
                    <a:lnTo>
                      <a:pt x="7190" y="9533"/>
                    </a:lnTo>
                    <a:cubicBezTo>
                      <a:pt x="7316" y="9533"/>
                      <a:pt x="7380" y="9469"/>
                      <a:pt x="7380" y="9374"/>
                    </a:cubicBezTo>
                    <a:lnTo>
                      <a:pt x="7380" y="190"/>
                    </a:lnTo>
                    <a:cubicBezTo>
                      <a:pt x="7380" y="64"/>
                      <a:pt x="7316" y="0"/>
                      <a:pt x="7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3567;p36">
                <a:extLst>
                  <a:ext uri="{FF2B5EF4-FFF2-40B4-BE49-F238E27FC236}">
                    <a16:creationId xmlns:a16="http://schemas.microsoft.com/office/drawing/2014/main" id="{E8A231AC-1497-B18F-93EB-6ABA6AC4C56F}"/>
                  </a:ext>
                </a:extLst>
              </p:cNvPr>
              <p:cNvSpPr/>
              <p:nvPr/>
            </p:nvSpPr>
            <p:spPr>
              <a:xfrm>
                <a:off x="5191950" y="272010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3568;p36">
                <a:extLst>
                  <a:ext uri="{FF2B5EF4-FFF2-40B4-BE49-F238E27FC236}">
                    <a16:creationId xmlns:a16="http://schemas.microsoft.com/office/drawing/2014/main" id="{9A3798D5-D9DE-45EA-7336-4BC898EC19F9}"/>
                  </a:ext>
                </a:extLst>
              </p:cNvPr>
              <p:cNvSpPr/>
              <p:nvPr/>
            </p:nvSpPr>
            <p:spPr>
              <a:xfrm>
                <a:off x="5221250" y="272010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3569;p36">
                <a:extLst>
                  <a:ext uri="{FF2B5EF4-FFF2-40B4-BE49-F238E27FC236}">
                    <a16:creationId xmlns:a16="http://schemas.microsoft.com/office/drawing/2014/main" id="{C82410F7-B33C-CAFA-5153-15118B422C8E}"/>
                  </a:ext>
                </a:extLst>
              </p:cNvPr>
              <p:cNvSpPr/>
              <p:nvPr/>
            </p:nvSpPr>
            <p:spPr>
              <a:xfrm>
                <a:off x="5191950" y="2751775"/>
                <a:ext cx="21400" cy="8750"/>
              </a:xfrm>
              <a:custGeom>
                <a:avLst/>
                <a:gdLst/>
                <a:ahLst/>
                <a:cxnLst/>
                <a:rect l="l" t="t" r="r" b="b"/>
                <a:pathLst>
                  <a:path w="856" h="350" extrusionOk="0">
                    <a:moveTo>
                      <a:pt x="190" y="1"/>
                    </a:moveTo>
                    <a:cubicBezTo>
                      <a:pt x="95" y="1"/>
                      <a:pt x="0" y="64"/>
                      <a:pt x="0" y="191"/>
                    </a:cubicBezTo>
                    <a:cubicBezTo>
                      <a:pt x="0" y="286"/>
                      <a:pt x="95" y="349"/>
                      <a:pt x="190" y="349"/>
                    </a:cubicBezTo>
                    <a:lnTo>
                      <a:pt x="665" y="349"/>
                    </a:lnTo>
                    <a:cubicBezTo>
                      <a:pt x="792" y="349"/>
                      <a:pt x="855" y="286"/>
                      <a:pt x="855" y="191"/>
                    </a:cubicBezTo>
                    <a:cubicBezTo>
                      <a:pt x="855" y="64"/>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3570;p36">
                <a:extLst>
                  <a:ext uri="{FF2B5EF4-FFF2-40B4-BE49-F238E27FC236}">
                    <a16:creationId xmlns:a16="http://schemas.microsoft.com/office/drawing/2014/main" id="{82FD30CB-5ECF-9F73-AE8A-75A90698DBFC}"/>
                  </a:ext>
                </a:extLst>
              </p:cNvPr>
              <p:cNvSpPr/>
              <p:nvPr/>
            </p:nvSpPr>
            <p:spPr>
              <a:xfrm>
                <a:off x="5221250" y="2751775"/>
                <a:ext cx="83150" cy="8750"/>
              </a:xfrm>
              <a:custGeom>
                <a:avLst/>
                <a:gdLst/>
                <a:ahLst/>
                <a:cxnLst/>
                <a:rect l="l" t="t" r="r" b="b"/>
                <a:pathLst>
                  <a:path w="3326" h="350" extrusionOk="0">
                    <a:moveTo>
                      <a:pt x="190" y="1"/>
                    </a:moveTo>
                    <a:cubicBezTo>
                      <a:pt x="95" y="1"/>
                      <a:pt x="0" y="64"/>
                      <a:pt x="0" y="191"/>
                    </a:cubicBezTo>
                    <a:cubicBezTo>
                      <a:pt x="0" y="286"/>
                      <a:pt x="95" y="349"/>
                      <a:pt x="190" y="349"/>
                    </a:cubicBezTo>
                    <a:lnTo>
                      <a:pt x="3135" y="349"/>
                    </a:lnTo>
                    <a:cubicBezTo>
                      <a:pt x="3230" y="349"/>
                      <a:pt x="3325" y="286"/>
                      <a:pt x="3325" y="191"/>
                    </a:cubicBezTo>
                    <a:cubicBezTo>
                      <a:pt x="3325" y="64"/>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3571;p36">
                <a:extLst>
                  <a:ext uri="{FF2B5EF4-FFF2-40B4-BE49-F238E27FC236}">
                    <a16:creationId xmlns:a16="http://schemas.microsoft.com/office/drawing/2014/main" id="{329B3A98-C643-B8B2-910D-BC27A428E06A}"/>
                  </a:ext>
                </a:extLst>
              </p:cNvPr>
              <p:cNvSpPr/>
              <p:nvPr/>
            </p:nvSpPr>
            <p:spPr>
              <a:xfrm>
                <a:off x="5191950" y="2782650"/>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3572;p36">
                <a:extLst>
                  <a:ext uri="{FF2B5EF4-FFF2-40B4-BE49-F238E27FC236}">
                    <a16:creationId xmlns:a16="http://schemas.microsoft.com/office/drawing/2014/main" id="{B52EE601-E872-BBB1-57FB-2A1CC84E514D}"/>
                  </a:ext>
                </a:extLst>
              </p:cNvPr>
              <p:cNvSpPr/>
              <p:nvPr/>
            </p:nvSpPr>
            <p:spPr>
              <a:xfrm>
                <a:off x="5221250" y="2782650"/>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3573;p36">
                <a:extLst>
                  <a:ext uri="{FF2B5EF4-FFF2-40B4-BE49-F238E27FC236}">
                    <a16:creationId xmlns:a16="http://schemas.microsoft.com/office/drawing/2014/main" id="{54BE1754-5E12-80F2-2AC0-3C00D6AD958E}"/>
                  </a:ext>
                </a:extLst>
              </p:cNvPr>
              <p:cNvSpPr/>
              <p:nvPr/>
            </p:nvSpPr>
            <p:spPr>
              <a:xfrm>
                <a:off x="5191950" y="2813525"/>
                <a:ext cx="21400" cy="9525"/>
              </a:xfrm>
              <a:custGeom>
                <a:avLst/>
                <a:gdLst/>
                <a:ahLst/>
                <a:cxnLst/>
                <a:rect l="l" t="t" r="r" b="b"/>
                <a:pathLst>
                  <a:path w="856" h="381" extrusionOk="0">
                    <a:moveTo>
                      <a:pt x="190" y="1"/>
                    </a:moveTo>
                    <a:cubicBezTo>
                      <a:pt x="95" y="1"/>
                      <a:pt x="0" y="96"/>
                      <a:pt x="0" y="191"/>
                    </a:cubicBezTo>
                    <a:cubicBezTo>
                      <a:pt x="0" y="286"/>
                      <a:pt x="95" y="381"/>
                      <a:pt x="190" y="381"/>
                    </a:cubicBezTo>
                    <a:lnTo>
                      <a:pt x="665" y="381"/>
                    </a:lnTo>
                    <a:cubicBezTo>
                      <a:pt x="792" y="381"/>
                      <a:pt x="855" y="286"/>
                      <a:pt x="855" y="191"/>
                    </a:cubicBezTo>
                    <a:cubicBezTo>
                      <a:pt x="855" y="96"/>
                      <a:pt x="792" y="1"/>
                      <a:pt x="6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3574;p36">
                <a:extLst>
                  <a:ext uri="{FF2B5EF4-FFF2-40B4-BE49-F238E27FC236}">
                    <a16:creationId xmlns:a16="http://schemas.microsoft.com/office/drawing/2014/main" id="{D4E38564-CE4D-1FC0-94E4-454643711424}"/>
                  </a:ext>
                </a:extLst>
              </p:cNvPr>
              <p:cNvSpPr/>
              <p:nvPr/>
            </p:nvSpPr>
            <p:spPr>
              <a:xfrm>
                <a:off x="5221250" y="2813525"/>
                <a:ext cx="83150" cy="9525"/>
              </a:xfrm>
              <a:custGeom>
                <a:avLst/>
                <a:gdLst/>
                <a:ahLst/>
                <a:cxnLst/>
                <a:rect l="l" t="t" r="r" b="b"/>
                <a:pathLst>
                  <a:path w="3326" h="381" extrusionOk="0">
                    <a:moveTo>
                      <a:pt x="190" y="1"/>
                    </a:moveTo>
                    <a:cubicBezTo>
                      <a:pt x="95" y="1"/>
                      <a:pt x="0" y="96"/>
                      <a:pt x="0" y="191"/>
                    </a:cubicBezTo>
                    <a:cubicBezTo>
                      <a:pt x="0" y="286"/>
                      <a:pt x="95" y="381"/>
                      <a:pt x="190" y="381"/>
                    </a:cubicBezTo>
                    <a:lnTo>
                      <a:pt x="3135" y="381"/>
                    </a:lnTo>
                    <a:cubicBezTo>
                      <a:pt x="3230" y="381"/>
                      <a:pt x="3325" y="286"/>
                      <a:pt x="3325" y="191"/>
                    </a:cubicBezTo>
                    <a:cubicBezTo>
                      <a:pt x="3325" y="96"/>
                      <a:pt x="3230" y="1"/>
                      <a:pt x="31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3575;p36">
                <a:extLst>
                  <a:ext uri="{FF2B5EF4-FFF2-40B4-BE49-F238E27FC236}">
                    <a16:creationId xmlns:a16="http://schemas.microsoft.com/office/drawing/2014/main" id="{CE8C7983-325B-B037-AD4D-5DB0C990C415}"/>
                  </a:ext>
                </a:extLst>
              </p:cNvPr>
              <p:cNvSpPr/>
              <p:nvPr/>
            </p:nvSpPr>
            <p:spPr>
              <a:xfrm>
                <a:off x="5286150" y="2820650"/>
                <a:ext cx="110075" cy="110875"/>
              </a:xfrm>
              <a:custGeom>
                <a:avLst/>
                <a:gdLst/>
                <a:ahLst/>
                <a:cxnLst/>
                <a:rect l="l" t="t" r="r" b="b"/>
                <a:pathLst>
                  <a:path w="4403" h="4435" extrusionOk="0">
                    <a:moveTo>
                      <a:pt x="2218" y="1"/>
                    </a:moveTo>
                    <a:cubicBezTo>
                      <a:pt x="983" y="1"/>
                      <a:pt x="1" y="983"/>
                      <a:pt x="1" y="2218"/>
                    </a:cubicBezTo>
                    <a:cubicBezTo>
                      <a:pt x="1" y="3421"/>
                      <a:pt x="983" y="4435"/>
                      <a:pt x="2218" y="4435"/>
                    </a:cubicBezTo>
                    <a:cubicBezTo>
                      <a:pt x="3421" y="4435"/>
                      <a:pt x="4403" y="3421"/>
                      <a:pt x="4403" y="2218"/>
                    </a:cubicBezTo>
                    <a:cubicBezTo>
                      <a:pt x="4403" y="983"/>
                      <a:pt x="3421" y="1"/>
                      <a:pt x="221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3576;p36">
                <a:extLst>
                  <a:ext uri="{FF2B5EF4-FFF2-40B4-BE49-F238E27FC236}">
                    <a16:creationId xmlns:a16="http://schemas.microsoft.com/office/drawing/2014/main" id="{A73F6B80-CF7E-A794-6F04-1C0DB7CD4C08}"/>
                  </a:ext>
                </a:extLst>
              </p:cNvPr>
              <p:cNvSpPr/>
              <p:nvPr/>
            </p:nvSpPr>
            <p:spPr>
              <a:xfrm>
                <a:off x="5281400" y="2815900"/>
                <a:ext cx="119575" cy="119575"/>
              </a:xfrm>
              <a:custGeom>
                <a:avLst/>
                <a:gdLst/>
                <a:ahLst/>
                <a:cxnLst/>
                <a:rect l="l" t="t" r="r" b="b"/>
                <a:pathLst>
                  <a:path w="4783" h="4783" extrusionOk="0">
                    <a:moveTo>
                      <a:pt x="2408" y="381"/>
                    </a:moveTo>
                    <a:cubicBezTo>
                      <a:pt x="3516" y="381"/>
                      <a:pt x="4403" y="1299"/>
                      <a:pt x="4403" y="2408"/>
                    </a:cubicBezTo>
                    <a:cubicBezTo>
                      <a:pt x="4403" y="3516"/>
                      <a:pt x="3516" y="4435"/>
                      <a:pt x="2408" y="4435"/>
                    </a:cubicBezTo>
                    <a:cubicBezTo>
                      <a:pt x="1268" y="4435"/>
                      <a:pt x="381" y="3516"/>
                      <a:pt x="381" y="2408"/>
                    </a:cubicBezTo>
                    <a:cubicBezTo>
                      <a:pt x="381" y="1299"/>
                      <a:pt x="1268" y="381"/>
                      <a:pt x="2408" y="381"/>
                    </a:cubicBezTo>
                    <a:close/>
                    <a:moveTo>
                      <a:pt x="2408" y="1"/>
                    </a:moveTo>
                    <a:cubicBezTo>
                      <a:pt x="1078" y="1"/>
                      <a:pt x="1" y="1078"/>
                      <a:pt x="1" y="2408"/>
                    </a:cubicBezTo>
                    <a:cubicBezTo>
                      <a:pt x="1" y="3706"/>
                      <a:pt x="1078" y="4783"/>
                      <a:pt x="2408" y="4783"/>
                    </a:cubicBezTo>
                    <a:cubicBezTo>
                      <a:pt x="3706" y="4783"/>
                      <a:pt x="4783" y="3706"/>
                      <a:pt x="4783" y="2408"/>
                    </a:cubicBezTo>
                    <a:cubicBezTo>
                      <a:pt x="4783" y="1078"/>
                      <a:pt x="3706" y="1"/>
                      <a:pt x="240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3577;p36">
                <a:extLst>
                  <a:ext uri="{FF2B5EF4-FFF2-40B4-BE49-F238E27FC236}">
                    <a16:creationId xmlns:a16="http://schemas.microsoft.com/office/drawing/2014/main" id="{BFF2D3C8-2A39-C974-07AC-66E219654EDD}"/>
                  </a:ext>
                </a:extLst>
              </p:cNvPr>
              <p:cNvSpPr/>
              <p:nvPr/>
            </p:nvSpPr>
            <p:spPr>
              <a:xfrm>
                <a:off x="5318625" y="2850750"/>
                <a:ext cx="53850" cy="42575"/>
              </a:xfrm>
              <a:custGeom>
                <a:avLst/>
                <a:gdLst/>
                <a:ahLst/>
                <a:cxnLst/>
                <a:rect l="l" t="t" r="r" b="b"/>
                <a:pathLst>
                  <a:path w="2154" h="1703" extrusionOk="0">
                    <a:moveTo>
                      <a:pt x="2154" y="0"/>
                    </a:moveTo>
                    <a:lnTo>
                      <a:pt x="0" y="919"/>
                    </a:lnTo>
                    <a:lnTo>
                      <a:pt x="697" y="1679"/>
                    </a:lnTo>
                    <a:cubicBezTo>
                      <a:pt x="713" y="1695"/>
                      <a:pt x="737" y="1703"/>
                      <a:pt x="760" y="1703"/>
                    </a:cubicBezTo>
                    <a:cubicBezTo>
                      <a:pt x="784" y="1703"/>
                      <a:pt x="808" y="1695"/>
                      <a:pt x="824" y="1679"/>
                    </a:cubicBezTo>
                    <a:lnTo>
                      <a:pt x="2154"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3578;p36">
                <a:extLst>
                  <a:ext uri="{FF2B5EF4-FFF2-40B4-BE49-F238E27FC236}">
                    <a16:creationId xmlns:a16="http://schemas.microsoft.com/office/drawing/2014/main" id="{D6345A0B-DC24-20ED-96F1-7B81A9505BAE}"/>
                  </a:ext>
                </a:extLst>
              </p:cNvPr>
              <p:cNvSpPr/>
              <p:nvPr/>
            </p:nvSpPr>
            <p:spPr>
              <a:xfrm>
                <a:off x="5313075" y="2845675"/>
                <a:ext cx="64950" cy="52600"/>
              </a:xfrm>
              <a:custGeom>
                <a:avLst/>
                <a:gdLst/>
                <a:ahLst/>
                <a:cxnLst/>
                <a:rect l="l" t="t" r="r" b="b"/>
                <a:pathLst>
                  <a:path w="2598" h="2104" extrusionOk="0">
                    <a:moveTo>
                      <a:pt x="2390" y="1"/>
                    </a:moveTo>
                    <a:cubicBezTo>
                      <a:pt x="2338" y="1"/>
                      <a:pt x="2284" y="24"/>
                      <a:pt x="2249" y="77"/>
                    </a:cubicBezTo>
                    <a:lnTo>
                      <a:pt x="982" y="1660"/>
                    </a:lnTo>
                    <a:lnTo>
                      <a:pt x="349" y="995"/>
                    </a:lnTo>
                    <a:cubicBezTo>
                      <a:pt x="317" y="963"/>
                      <a:pt x="270" y="948"/>
                      <a:pt x="222" y="948"/>
                    </a:cubicBezTo>
                    <a:cubicBezTo>
                      <a:pt x="175" y="948"/>
                      <a:pt x="127" y="963"/>
                      <a:pt x="96" y="995"/>
                    </a:cubicBezTo>
                    <a:cubicBezTo>
                      <a:pt x="1" y="1058"/>
                      <a:pt x="1" y="1185"/>
                      <a:pt x="64" y="1248"/>
                    </a:cubicBezTo>
                    <a:lnTo>
                      <a:pt x="761" y="2008"/>
                    </a:lnTo>
                    <a:cubicBezTo>
                      <a:pt x="824" y="2072"/>
                      <a:pt x="887" y="2103"/>
                      <a:pt x="982" y="2103"/>
                    </a:cubicBezTo>
                    <a:cubicBezTo>
                      <a:pt x="1046" y="2103"/>
                      <a:pt x="1109" y="2072"/>
                      <a:pt x="1172" y="2008"/>
                    </a:cubicBezTo>
                    <a:lnTo>
                      <a:pt x="1204" y="2008"/>
                    </a:lnTo>
                    <a:lnTo>
                      <a:pt x="2534" y="298"/>
                    </a:lnTo>
                    <a:cubicBezTo>
                      <a:pt x="2598" y="235"/>
                      <a:pt x="2598" y="108"/>
                      <a:pt x="2503" y="45"/>
                    </a:cubicBezTo>
                    <a:cubicBezTo>
                      <a:pt x="2474" y="17"/>
                      <a:pt x="2433" y="1"/>
                      <a:pt x="23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3579;p36">
                <a:extLst>
                  <a:ext uri="{FF2B5EF4-FFF2-40B4-BE49-F238E27FC236}">
                    <a16:creationId xmlns:a16="http://schemas.microsoft.com/office/drawing/2014/main" id="{2F90C9AA-A4FF-B128-444F-56A6EA698197}"/>
                  </a:ext>
                </a:extLst>
              </p:cNvPr>
              <p:cNvSpPr/>
              <p:nvPr/>
            </p:nvSpPr>
            <p:spPr>
              <a:xfrm>
                <a:off x="3425600" y="1872775"/>
                <a:ext cx="302475" cy="420625"/>
              </a:xfrm>
              <a:custGeom>
                <a:avLst/>
                <a:gdLst/>
                <a:ahLst/>
                <a:cxnLst/>
                <a:rect l="l" t="t" r="r" b="b"/>
                <a:pathLst>
                  <a:path w="12099" h="16825" extrusionOk="0">
                    <a:moveTo>
                      <a:pt x="11956" y="0"/>
                    </a:moveTo>
                    <a:cubicBezTo>
                      <a:pt x="11941" y="0"/>
                      <a:pt x="11925" y="3"/>
                      <a:pt x="11908" y="8"/>
                    </a:cubicBezTo>
                    <a:cubicBezTo>
                      <a:pt x="11338" y="103"/>
                      <a:pt x="10768" y="230"/>
                      <a:pt x="10198" y="388"/>
                    </a:cubicBezTo>
                    <a:cubicBezTo>
                      <a:pt x="10103" y="420"/>
                      <a:pt x="10071" y="515"/>
                      <a:pt x="10103" y="610"/>
                    </a:cubicBezTo>
                    <a:cubicBezTo>
                      <a:pt x="10103" y="705"/>
                      <a:pt x="10198" y="737"/>
                      <a:pt x="10261" y="737"/>
                    </a:cubicBezTo>
                    <a:lnTo>
                      <a:pt x="10293" y="737"/>
                    </a:lnTo>
                    <a:cubicBezTo>
                      <a:pt x="10831" y="578"/>
                      <a:pt x="11402" y="420"/>
                      <a:pt x="11972" y="325"/>
                    </a:cubicBezTo>
                    <a:cubicBezTo>
                      <a:pt x="12035" y="325"/>
                      <a:pt x="12098" y="230"/>
                      <a:pt x="12098" y="135"/>
                    </a:cubicBezTo>
                    <a:cubicBezTo>
                      <a:pt x="12072" y="57"/>
                      <a:pt x="12025" y="0"/>
                      <a:pt x="11956" y="0"/>
                    </a:cubicBezTo>
                    <a:close/>
                    <a:moveTo>
                      <a:pt x="8665" y="995"/>
                    </a:moveTo>
                    <a:cubicBezTo>
                      <a:pt x="8639" y="995"/>
                      <a:pt x="8611" y="1003"/>
                      <a:pt x="8583" y="1022"/>
                    </a:cubicBezTo>
                    <a:cubicBezTo>
                      <a:pt x="8045" y="1243"/>
                      <a:pt x="7538" y="1528"/>
                      <a:pt x="7031" y="1813"/>
                    </a:cubicBezTo>
                    <a:cubicBezTo>
                      <a:pt x="6968" y="1877"/>
                      <a:pt x="6936" y="1972"/>
                      <a:pt x="6968" y="2035"/>
                    </a:cubicBezTo>
                    <a:cubicBezTo>
                      <a:pt x="7000" y="2098"/>
                      <a:pt x="7063" y="2130"/>
                      <a:pt x="7126" y="2130"/>
                    </a:cubicBezTo>
                    <a:cubicBezTo>
                      <a:pt x="7158" y="2130"/>
                      <a:pt x="7190" y="2130"/>
                      <a:pt x="7221" y="2098"/>
                    </a:cubicBezTo>
                    <a:cubicBezTo>
                      <a:pt x="7696" y="1813"/>
                      <a:pt x="8203" y="1560"/>
                      <a:pt x="8710" y="1307"/>
                    </a:cubicBezTo>
                    <a:cubicBezTo>
                      <a:pt x="8805" y="1275"/>
                      <a:pt x="8836" y="1180"/>
                      <a:pt x="8805" y="1085"/>
                    </a:cubicBezTo>
                    <a:cubicBezTo>
                      <a:pt x="8782" y="1040"/>
                      <a:pt x="8728" y="995"/>
                      <a:pt x="8665" y="995"/>
                    </a:cubicBezTo>
                    <a:close/>
                    <a:moveTo>
                      <a:pt x="5698" y="2761"/>
                    </a:moveTo>
                    <a:cubicBezTo>
                      <a:pt x="5664" y="2761"/>
                      <a:pt x="5630" y="2771"/>
                      <a:pt x="5606" y="2795"/>
                    </a:cubicBezTo>
                    <a:cubicBezTo>
                      <a:pt x="5131" y="3143"/>
                      <a:pt x="4719" y="3523"/>
                      <a:pt x="4308" y="3935"/>
                    </a:cubicBezTo>
                    <a:cubicBezTo>
                      <a:pt x="4213" y="3999"/>
                      <a:pt x="4213" y="4125"/>
                      <a:pt x="4308" y="4189"/>
                    </a:cubicBezTo>
                    <a:cubicBezTo>
                      <a:pt x="4339" y="4220"/>
                      <a:pt x="4371" y="4220"/>
                      <a:pt x="4403" y="4220"/>
                    </a:cubicBezTo>
                    <a:cubicBezTo>
                      <a:pt x="4466" y="4220"/>
                      <a:pt x="4498" y="4220"/>
                      <a:pt x="4529" y="4189"/>
                    </a:cubicBezTo>
                    <a:cubicBezTo>
                      <a:pt x="4941" y="3777"/>
                      <a:pt x="5353" y="3428"/>
                      <a:pt x="5796" y="3080"/>
                    </a:cubicBezTo>
                    <a:cubicBezTo>
                      <a:pt x="5891" y="3017"/>
                      <a:pt x="5891" y="2890"/>
                      <a:pt x="5828" y="2827"/>
                    </a:cubicBezTo>
                    <a:cubicBezTo>
                      <a:pt x="5808" y="2788"/>
                      <a:pt x="5752" y="2761"/>
                      <a:pt x="5698" y="2761"/>
                    </a:cubicBezTo>
                    <a:close/>
                    <a:moveTo>
                      <a:pt x="3282" y="5167"/>
                    </a:moveTo>
                    <a:cubicBezTo>
                      <a:pt x="3226" y="5167"/>
                      <a:pt x="3175" y="5194"/>
                      <a:pt x="3136" y="5234"/>
                    </a:cubicBezTo>
                    <a:cubicBezTo>
                      <a:pt x="2788" y="5677"/>
                      <a:pt x="2439" y="6152"/>
                      <a:pt x="2123" y="6659"/>
                    </a:cubicBezTo>
                    <a:cubicBezTo>
                      <a:pt x="2091" y="6754"/>
                      <a:pt x="2091" y="6849"/>
                      <a:pt x="2186" y="6880"/>
                    </a:cubicBezTo>
                    <a:cubicBezTo>
                      <a:pt x="2218" y="6912"/>
                      <a:pt x="2249" y="6912"/>
                      <a:pt x="2281" y="6912"/>
                    </a:cubicBezTo>
                    <a:cubicBezTo>
                      <a:pt x="2344" y="6912"/>
                      <a:pt x="2376" y="6880"/>
                      <a:pt x="2408" y="6849"/>
                    </a:cubicBezTo>
                    <a:cubicBezTo>
                      <a:pt x="2724" y="6374"/>
                      <a:pt x="3041" y="5899"/>
                      <a:pt x="3389" y="5455"/>
                    </a:cubicBezTo>
                    <a:cubicBezTo>
                      <a:pt x="3453" y="5360"/>
                      <a:pt x="3453" y="5265"/>
                      <a:pt x="3389" y="5202"/>
                    </a:cubicBezTo>
                    <a:cubicBezTo>
                      <a:pt x="3353" y="5178"/>
                      <a:pt x="3317" y="5167"/>
                      <a:pt x="3282" y="5167"/>
                    </a:cubicBezTo>
                    <a:close/>
                    <a:moveTo>
                      <a:pt x="1453" y="8083"/>
                    </a:moveTo>
                    <a:cubicBezTo>
                      <a:pt x="1394" y="8083"/>
                      <a:pt x="1340" y="8117"/>
                      <a:pt x="1299" y="8179"/>
                    </a:cubicBezTo>
                    <a:cubicBezTo>
                      <a:pt x="1077" y="8717"/>
                      <a:pt x="856" y="9256"/>
                      <a:pt x="666" y="9794"/>
                    </a:cubicBezTo>
                    <a:cubicBezTo>
                      <a:pt x="634" y="9889"/>
                      <a:pt x="697" y="9984"/>
                      <a:pt x="792" y="10016"/>
                    </a:cubicBezTo>
                    <a:cubicBezTo>
                      <a:pt x="792" y="10016"/>
                      <a:pt x="824" y="10047"/>
                      <a:pt x="824" y="10047"/>
                    </a:cubicBezTo>
                    <a:cubicBezTo>
                      <a:pt x="919" y="10047"/>
                      <a:pt x="982" y="9984"/>
                      <a:pt x="1014" y="9921"/>
                    </a:cubicBezTo>
                    <a:cubicBezTo>
                      <a:pt x="1172" y="9382"/>
                      <a:pt x="1394" y="8844"/>
                      <a:pt x="1616" y="8337"/>
                    </a:cubicBezTo>
                    <a:cubicBezTo>
                      <a:pt x="1647" y="8242"/>
                      <a:pt x="1616" y="8147"/>
                      <a:pt x="1552" y="8115"/>
                    </a:cubicBezTo>
                    <a:cubicBezTo>
                      <a:pt x="1519" y="8093"/>
                      <a:pt x="1485" y="8083"/>
                      <a:pt x="1453" y="8083"/>
                    </a:cubicBezTo>
                    <a:close/>
                    <a:moveTo>
                      <a:pt x="444" y="11346"/>
                    </a:moveTo>
                    <a:cubicBezTo>
                      <a:pt x="349" y="11346"/>
                      <a:pt x="254" y="11409"/>
                      <a:pt x="254" y="11504"/>
                    </a:cubicBezTo>
                    <a:cubicBezTo>
                      <a:pt x="127" y="12074"/>
                      <a:pt x="64" y="12644"/>
                      <a:pt x="32" y="13214"/>
                    </a:cubicBezTo>
                    <a:cubicBezTo>
                      <a:pt x="1" y="13309"/>
                      <a:pt x="96" y="13404"/>
                      <a:pt x="191" y="13404"/>
                    </a:cubicBezTo>
                    <a:cubicBezTo>
                      <a:pt x="286" y="13404"/>
                      <a:pt x="349" y="13341"/>
                      <a:pt x="349" y="13246"/>
                    </a:cubicBezTo>
                    <a:cubicBezTo>
                      <a:pt x="412" y="12676"/>
                      <a:pt x="476" y="12106"/>
                      <a:pt x="571" y="11567"/>
                    </a:cubicBezTo>
                    <a:cubicBezTo>
                      <a:pt x="602" y="11472"/>
                      <a:pt x="539" y="11377"/>
                      <a:pt x="444" y="11346"/>
                    </a:cubicBezTo>
                    <a:close/>
                    <a:moveTo>
                      <a:pt x="159" y="14766"/>
                    </a:moveTo>
                    <a:cubicBezTo>
                      <a:pt x="64" y="14798"/>
                      <a:pt x="1" y="14861"/>
                      <a:pt x="1" y="14956"/>
                    </a:cubicBezTo>
                    <a:cubicBezTo>
                      <a:pt x="32" y="15526"/>
                      <a:pt x="96" y="16128"/>
                      <a:pt x="191" y="16698"/>
                    </a:cubicBezTo>
                    <a:cubicBezTo>
                      <a:pt x="191" y="16761"/>
                      <a:pt x="286" y="16824"/>
                      <a:pt x="349" y="16824"/>
                    </a:cubicBezTo>
                    <a:lnTo>
                      <a:pt x="381" y="16824"/>
                    </a:lnTo>
                    <a:cubicBezTo>
                      <a:pt x="476" y="16793"/>
                      <a:pt x="539" y="16729"/>
                      <a:pt x="539" y="16634"/>
                    </a:cubicBezTo>
                    <a:cubicBezTo>
                      <a:pt x="444" y="16064"/>
                      <a:pt x="381" y="15494"/>
                      <a:pt x="349" y="14924"/>
                    </a:cubicBezTo>
                    <a:cubicBezTo>
                      <a:pt x="349" y="14829"/>
                      <a:pt x="254" y="14766"/>
                      <a:pt x="159" y="14766"/>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3580;p36">
                <a:extLst>
                  <a:ext uri="{FF2B5EF4-FFF2-40B4-BE49-F238E27FC236}">
                    <a16:creationId xmlns:a16="http://schemas.microsoft.com/office/drawing/2014/main" id="{AA4361DF-EB71-C771-2EFA-43067C9A7607}"/>
                  </a:ext>
                </a:extLst>
              </p:cNvPr>
              <p:cNvSpPr/>
              <p:nvPr/>
            </p:nvSpPr>
            <p:spPr>
              <a:xfrm>
                <a:off x="3594250" y="2255375"/>
                <a:ext cx="553425" cy="334925"/>
              </a:xfrm>
              <a:custGeom>
                <a:avLst/>
                <a:gdLst/>
                <a:ahLst/>
                <a:cxnLst/>
                <a:rect l="l" t="t" r="r" b="b"/>
                <a:pathLst>
                  <a:path w="22137" h="13397" extrusionOk="0">
                    <a:moveTo>
                      <a:pt x="21979" y="0"/>
                    </a:moveTo>
                    <a:cubicBezTo>
                      <a:pt x="21884" y="0"/>
                      <a:pt x="21789" y="64"/>
                      <a:pt x="21789" y="159"/>
                    </a:cubicBezTo>
                    <a:cubicBezTo>
                      <a:pt x="21757" y="697"/>
                      <a:pt x="21662" y="1267"/>
                      <a:pt x="21535" y="1837"/>
                    </a:cubicBezTo>
                    <a:cubicBezTo>
                      <a:pt x="21535" y="1932"/>
                      <a:pt x="21598" y="1995"/>
                      <a:pt x="21693" y="2027"/>
                    </a:cubicBezTo>
                    <a:lnTo>
                      <a:pt x="21725" y="2027"/>
                    </a:lnTo>
                    <a:cubicBezTo>
                      <a:pt x="21789" y="2027"/>
                      <a:pt x="21852" y="1964"/>
                      <a:pt x="21884" y="1900"/>
                    </a:cubicBezTo>
                    <a:cubicBezTo>
                      <a:pt x="22010" y="1330"/>
                      <a:pt x="22074" y="760"/>
                      <a:pt x="22137" y="190"/>
                    </a:cubicBezTo>
                    <a:cubicBezTo>
                      <a:pt x="22137" y="95"/>
                      <a:pt x="22074" y="0"/>
                      <a:pt x="21979" y="0"/>
                    </a:cubicBezTo>
                    <a:close/>
                    <a:moveTo>
                      <a:pt x="21262" y="3349"/>
                    </a:moveTo>
                    <a:cubicBezTo>
                      <a:pt x="21186" y="3349"/>
                      <a:pt x="21118" y="3401"/>
                      <a:pt x="21092" y="3452"/>
                    </a:cubicBezTo>
                    <a:cubicBezTo>
                      <a:pt x="20902" y="3991"/>
                      <a:pt x="20712" y="4529"/>
                      <a:pt x="20458" y="5036"/>
                    </a:cubicBezTo>
                    <a:cubicBezTo>
                      <a:pt x="20427" y="5131"/>
                      <a:pt x="20458" y="5226"/>
                      <a:pt x="20522" y="5257"/>
                    </a:cubicBezTo>
                    <a:cubicBezTo>
                      <a:pt x="20553" y="5289"/>
                      <a:pt x="20585" y="5289"/>
                      <a:pt x="20617" y="5289"/>
                    </a:cubicBezTo>
                    <a:cubicBezTo>
                      <a:pt x="20680" y="5289"/>
                      <a:pt x="20743" y="5257"/>
                      <a:pt x="20775" y="5194"/>
                    </a:cubicBezTo>
                    <a:cubicBezTo>
                      <a:pt x="21028" y="4656"/>
                      <a:pt x="21250" y="4117"/>
                      <a:pt x="21408" y="3579"/>
                    </a:cubicBezTo>
                    <a:cubicBezTo>
                      <a:pt x="21440" y="3484"/>
                      <a:pt x="21408" y="3389"/>
                      <a:pt x="21313" y="3357"/>
                    </a:cubicBezTo>
                    <a:cubicBezTo>
                      <a:pt x="21296" y="3351"/>
                      <a:pt x="21279" y="3349"/>
                      <a:pt x="21262" y="3349"/>
                    </a:cubicBezTo>
                    <a:close/>
                    <a:moveTo>
                      <a:pt x="19769" y="6442"/>
                    </a:moveTo>
                    <a:cubicBezTo>
                      <a:pt x="19713" y="6442"/>
                      <a:pt x="19655" y="6464"/>
                      <a:pt x="19635" y="6524"/>
                    </a:cubicBezTo>
                    <a:cubicBezTo>
                      <a:pt x="19318" y="6999"/>
                      <a:pt x="19002" y="7443"/>
                      <a:pt x="18622" y="7886"/>
                    </a:cubicBezTo>
                    <a:cubicBezTo>
                      <a:pt x="18558" y="7949"/>
                      <a:pt x="18590" y="8076"/>
                      <a:pt x="18653" y="8139"/>
                    </a:cubicBezTo>
                    <a:cubicBezTo>
                      <a:pt x="18685" y="8171"/>
                      <a:pt x="18717" y="8171"/>
                      <a:pt x="18780" y="8171"/>
                    </a:cubicBezTo>
                    <a:cubicBezTo>
                      <a:pt x="18812" y="8171"/>
                      <a:pt x="18875" y="8139"/>
                      <a:pt x="18907" y="8108"/>
                    </a:cubicBezTo>
                    <a:cubicBezTo>
                      <a:pt x="19255" y="7664"/>
                      <a:pt x="19603" y="7189"/>
                      <a:pt x="19920" y="6714"/>
                    </a:cubicBezTo>
                    <a:cubicBezTo>
                      <a:pt x="19983" y="6619"/>
                      <a:pt x="19952" y="6524"/>
                      <a:pt x="19857" y="6461"/>
                    </a:cubicBezTo>
                    <a:cubicBezTo>
                      <a:pt x="19834" y="6449"/>
                      <a:pt x="19802" y="6442"/>
                      <a:pt x="19769" y="6442"/>
                    </a:cubicBezTo>
                    <a:close/>
                    <a:moveTo>
                      <a:pt x="17581" y="9093"/>
                    </a:moveTo>
                    <a:cubicBezTo>
                      <a:pt x="17545" y="9093"/>
                      <a:pt x="17510" y="9110"/>
                      <a:pt x="17482" y="9153"/>
                    </a:cubicBezTo>
                    <a:cubicBezTo>
                      <a:pt x="17070" y="9533"/>
                      <a:pt x="16626" y="9913"/>
                      <a:pt x="16183" y="10229"/>
                    </a:cubicBezTo>
                    <a:cubicBezTo>
                      <a:pt x="16088" y="10293"/>
                      <a:pt x="16088" y="10419"/>
                      <a:pt x="16151" y="10483"/>
                    </a:cubicBezTo>
                    <a:cubicBezTo>
                      <a:pt x="16183" y="10514"/>
                      <a:pt x="16246" y="10546"/>
                      <a:pt x="16278" y="10546"/>
                    </a:cubicBezTo>
                    <a:cubicBezTo>
                      <a:pt x="16310" y="10546"/>
                      <a:pt x="16373" y="10546"/>
                      <a:pt x="16373" y="10514"/>
                    </a:cubicBezTo>
                    <a:cubicBezTo>
                      <a:pt x="16848" y="10166"/>
                      <a:pt x="17291" y="9786"/>
                      <a:pt x="17703" y="9374"/>
                    </a:cubicBezTo>
                    <a:cubicBezTo>
                      <a:pt x="17798" y="9311"/>
                      <a:pt x="17798" y="9216"/>
                      <a:pt x="17703" y="9153"/>
                    </a:cubicBezTo>
                    <a:cubicBezTo>
                      <a:pt x="17668" y="9118"/>
                      <a:pt x="17624" y="9093"/>
                      <a:pt x="17581" y="9093"/>
                    </a:cubicBezTo>
                    <a:close/>
                    <a:moveTo>
                      <a:pt x="214" y="10939"/>
                    </a:moveTo>
                    <a:cubicBezTo>
                      <a:pt x="157" y="10939"/>
                      <a:pt x="104" y="10961"/>
                      <a:pt x="64" y="11021"/>
                    </a:cubicBezTo>
                    <a:cubicBezTo>
                      <a:pt x="0" y="11116"/>
                      <a:pt x="32" y="11211"/>
                      <a:pt x="127" y="11243"/>
                    </a:cubicBezTo>
                    <a:cubicBezTo>
                      <a:pt x="602" y="11559"/>
                      <a:pt x="1077" y="11813"/>
                      <a:pt x="1552" y="12034"/>
                    </a:cubicBezTo>
                    <a:cubicBezTo>
                      <a:pt x="1584" y="12066"/>
                      <a:pt x="1615" y="12066"/>
                      <a:pt x="1647" y="12066"/>
                    </a:cubicBezTo>
                    <a:cubicBezTo>
                      <a:pt x="1710" y="12066"/>
                      <a:pt x="1774" y="12034"/>
                      <a:pt x="1805" y="11971"/>
                    </a:cubicBezTo>
                    <a:cubicBezTo>
                      <a:pt x="1837" y="11876"/>
                      <a:pt x="1805" y="11781"/>
                      <a:pt x="1710" y="11718"/>
                    </a:cubicBezTo>
                    <a:cubicBezTo>
                      <a:pt x="1235" y="11496"/>
                      <a:pt x="760" y="11243"/>
                      <a:pt x="317" y="10958"/>
                    </a:cubicBezTo>
                    <a:cubicBezTo>
                      <a:pt x="282" y="10946"/>
                      <a:pt x="247" y="10939"/>
                      <a:pt x="214" y="10939"/>
                    </a:cubicBezTo>
                    <a:close/>
                    <a:moveTo>
                      <a:pt x="14858" y="11146"/>
                    </a:moveTo>
                    <a:cubicBezTo>
                      <a:pt x="14825" y="11146"/>
                      <a:pt x="14792" y="11157"/>
                      <a:pt x="14758" y="11179"/>
                    </a:cubicBezTo>
                    <a:cubicBezTo>
                      <a:pt x="14283" y="11464"/>
                      <a:pt x="13776" y="11718"/>
                      <a:pt x="13238" y="11939"/>
                    </a:cubicBezTo>
                    <a:cubicBezTo>
                      <a:pt x="13175" y="11971"/>
                      <a:pt x="13111" y="12066"/>
                      <a:pt x="13175" y="12161"/>
                    </a:cubicBezTo>
                    <a:cubicBezTo>
                      <a:pt x="13175" y="12225"/>
                      <a:pt x="13238" y="12256"/>
                      <a:pt x="13333" y="12256"/>
                    </a:cubicBezTo>
                    <a:lnTo>
                      <a:pt x="13365" y="12256"/>
                    </a:lnTo>
                    <a:cubicBezTo>
                      <a:pt x="13903" y="12034"/>
                      <a:pt x="14441" y="11749"/>
                      <a:pt x="14948" y="11464"/>
                    </a:cubicBezTo>
                    <a:cubicBezTo>
                      <a:pt x="15011" y="11433"/>
                      <a:pt x="15043" y="11338"/>
                      <a:pt x="15011" y="11243"/>
                    </a:cubicBezTo>
                    <a:cubicBezTo>
                      <a:pt x="14970" y="11181"/>
                      <a:pt x="14916" y="11146"/>
                      <a:pt x="14858" y="11146"/>
                    </a:cubicBezTo>
                    <a:close/>
                    <a:moveTo>
                      <a:pt x="3244" y="12343"/>
                    </a:moveTo>
                    <a:cubicBezTo>
                      <a:pt x="3167" y="12343"/>
                      <a:pt x="3098" y="12400"/>
                      <a:pt x="3072" y="12478"/>
                    </a:cubicBezTo>
                    <a:cubicBezTo>
                      <a:pt x="3040" y="12573"/>
                      <a:pt x="3072" y="12668"/>
                      <a:pt x="3167" y="12700"/>
                    </a:cubicBezTo>
                    <a:cubicBezTo>
                      <a:pt x="3737" y="12858"/>
                      <a:pt x="4307" y="13016"/>
                      <a:pt x="4846" y="13143"/>
                    </a:cubicBezTo>
                    <a:lnTo>
                      <a:pt x="4909" y="13143"/>
                    </a:lnTo>
                    <a:cubicBezTo>
                      <a:pt x="4972" y="13143"/>
                      <a:pt x="5036" y="13080"/>
                      <a:pt x="5067" y="12985"/>
                    </a:cubicBezTo>
                    <a:cubicBezTo>
                      <a:pt x="5067" y="12890"/>
                      <a:pt x="5036" y="12826"/>
                      <a:pt x="4941" y="12795"/>
                    </a:cubicBezTo>
                    <a:cubicBezTo>
                      <a:pt x="4371" y="12668"/>
                      <a:pt x="3832" y="12541"/>
                      <a:pt x="3294" y="12351"/>
                    </a:cubicBezTo>
                    <a:cubicBezTo>
                      <a:pt x="3277" y="12346"/>
                      <a:pt x="3260" y="12343"/>
                      <a:pt x="3244" y="12343"/>
                    </a:cubicBezTo>
                    <a:close/>
                    <a:moveTo>
                      <a:pt x="11705" y="12501"/>
                    </a:moveTo>
                    <a:cubicBezTo>
                      <a:pt x="11688" y="12501"/>
                      <a:pt x="11671" y="12504"/>
                      <a:pt x="11654" y="12510"/>
                    </a:cubicBezTo>
                    <a:cubicBezTo>
                      <a:pt x="11116" y="12668"/>
                      <a:pt x="10546" y="12795"/>
                      <a:pt x="10008" y="12890"/>
                    </a:cubicBezTo>
                    <a:cubicBezTo>
                      <a:pt x="9913" y="12890"/>
                      <a:pt x="9849" y="12985"/>
                      <a:pt x="9849" y="13080"/>
                    </a:cubicBezTo>
                    <a:cubicBezTo>
                      <a:pt x="9881" y="13175"/>
                      <a:pt x="9944" y="13238"/>
                      <a:pt x="10039" y="13238"/>
                    </a:cubicBezTo>
                    <a:cubicBezTo>
                      <a:pt x="10609" y="13143"/>
                      <a:pt x="11179" y="13016"/>
                      <a:pt x="11749" y="12826"/>
                    </a:cubicBezTo>
                    <a:cubicBezTo>
                      <a:pt x="11844" y="12826"/>
                      <a:pt x="11908" y="12731"/>
                      <a:pt x="11876" y="12636"/>
                    </a:cubicBezTo>
                    <a:cubicBezTo>
                      <a:pt x="11850" y="12558"/>
                      <a:pt x="11781" y="12501"/>
                      <a:pt x="11705" y="12501"/>
                    </a:cubicBezTo>
                    <a:close/>
                    <a:moveTo>
                      <a:pt x="6619" y="13016"/>
                    </a:moveTo>
                    <a:cubicBezTo>
                      <a:pt x="6524" y="13016"/>
                      <a:pt x="6429" y="13080"/>
                      <a:pt x="6429" y="13175"/>
                    </a:cubicBezTo>
                    <a:cubicBezTo>
                      <a:pt x="6429" y="13270"/>
                      <a:pt x="6492" y="13365"/>
                      <a:pt x="6587" y="13365"/>
                    </a:cubicBezTo>
                    <a:cubicBezTo>
                      <a:pt x="6967" y="13396"/>
                      <a:pt x="7347" y="13396"/>
                      <a:pt x="7696" y="13396"/>
                    </a:cubicBezTo>
                    <a:lnTo>
                      <a:pt x="8329" y="13396"/>
                    </a:lnTo>
                    <a:cubicBezTo>
                      <a:pt x="8424" y="13396"/>
                      <a:pt x="8487" y="13301"/>
                      <a:pt x="8487" y="13206"/>
                    </a:cubicBezTo>
                    <a:cubicBezTo>
                      <a:pt x="8487" y="13111"/>
                      <a:pt x="8392" y="13048"/>
                      <a:pt x="8297" y="13048"/>
                    </a:cubicBezTo>
                    <a:cubicBezTo>
                      <a:pt x="8074" y="13061"/>
                      <a:pt x="7846" y="13069"/>
                      <a:pt x="7614" y="13069"/>
                    </a:cubicBezTo>
                    <a:cubicBezTo>
                      <a:pt x="7287" y="13069"/>
                      <a:pt x="6953" y="13053"/>
                      <a:pt x="6619" y="13016"/>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3581;p36">
                <a:extLst>
                  <a:ext uri="{FF2B5EF4-FFF2-40B4-BE49-F238E27FC236}">
                    <a16:creationId xmlns:a16="http://schemas.microsoft.com/office/drawing/2014/main" id="{D780BF9E-8BCB-2C7F-08CE-1784B7FB0601}"/>
                  </a:ext>
                </a:extLst>
              </p:cNvPr>
              <p:cNvSpPr/>
              <p:nvPr/>
            </p:nvSpPr>
            <p:spPr>
              <a:xfrm>
                <a:off x="3918850" y="1894050"/>
                <a:ext cx="172625" cy="143625"/>
              </a:xfrm>
              <a:custGeom>
                <a:avLst/>
                <a:gdLst/>
                <a:ahLst/>
                <a:cxnLst/>
                <a:rect l="l" t="t" r="r" b="b"/>
                <a:pathLst>
                  <a:path w="6905" h="5745" extrusionOk="0">
                    <a:moveTo>
                      <a:pt x="184" y="0"/>
                    </a:moveTo>
                    <a:cubicBezTo>
                      <a:pt x="115" y="0"/>
                      <a:pt x="56" y="36"/>
                      <a:pt x="32" y="107"/>
                    </a:cubicBezTo>
                    <a:cubicBezTo>
                      <a:pt x="1" y="202"/>
                      <a:pt x="32" y="297"/>
                      <a:pt x="127" y="329"/>
                    </a:cubicBezTo>
                    <a:cubicBezTo>
                      <a:pt x="634" y="551"/>
                      <a:pt x="1172" y="804"/>
                      <a:pt x="1647" y="1057"/>
                    </a:cubicBezTo>
                    <a:cubicBezTo>
                      <a:pt x="1679" y="1089"/>
                      <a:pt x="1711" y="1089"/>
                      <a:pt x="1742" y="1089"/>
                    </a:cubicBezTo>
                    <a:cubicBezTo>
                      <a:pt x="1806" y="1089"/>
                      <a:pt x="1869" y="1057"/>
                      <a:pt x="1901" y="994"/>
                    </a:cubicBezTo>
                    <a:cubicBezTo>
                      <a:pt x="1932" y="931"/>
                      <a:pt x="1901" y="836"/>
                      <a:pt x="1837" y="772"/>
                    </a:cubicBezTo>
                    <a:cubicBezTo>
                      <a:pt x="1331" y="487"/>
                      <a:pt x="792" y="234"/>
                      <a:pt x="254" y="12"/>
                    </a:cubicBezTo>
                    <a:cubicBezTo>
                      <a:pt x="230" y="4"/>
                      <a:pt x="206" y="0"/>
                      <a:pt x="184" y="0"/>
                    </a:cubicBezTo>
                    <a:close/>
                    <a:moveTo>
                      <a:pt x="3187" y="1688"/>
                    </a:moveTo>
                    <a:cubicBezTo>
                      <a:pt x="3131" y="1688"/>
                      <a:pt x="3080" y="1715"/>
                      <a:pt x="3041" y="1754"/>
                    </a:cubicBezTo>
                    <a:cubicBezTo>
                      <a:pt x="2977" y="1849"/>
                      <a:pt x="3009" y="1944"/>
                      <a:pt x="3072" y="2007"/>
                    </a:cubicBezTo>
                    <a:cubicBezTo>
                      <a:pt x="3547" y="2324"/>
                      <a:pt x="3959" y="2704"/>
                      <a:pt x="4371" y="3084"/>
                    </a:cubicBezTo>
                    <a:cubicBezTo>
                      <a:pt x="4434" y="3116"/>
                      <a:pt x="4466" y="3116"/>
                      <a:pt x="4498" y="3116"/>
                    </a:cubicBezTo>
                    <a:cubicBezTo>
                      <a:pt x="4561" y="3116"/>
                      <a:pt x="4593" y="3116"/>
                      <a:pt x="4624" y="3084"/>
                    </a:cubicBezTo>
                    <a:cubicBezTo>
                      <a:pt x="4688" y="3021"/>
                      <a:pt x="4688" y="2894"/>
                      <a:pt x="4624" y="2831"/>
                    </a:cubicBezTo>
                    <a:cubicBezTo>
                      <a:pt x="4212" y="2451"/>
                      <a:pt x="3737" y="2071"/>
                      <a:pt x="3294" y="1722"/>
                    </a:cubicBezTo>
                    <a:cubicBezTo>
                      <a:pt x="3258" y="1698"/>
                      <a:pt x="3222" y="1688"/>
                      <a:pt x="3187" y="1688"/>
                    </a:cubicBezTo>
                    <a:close/>
                    <a:moveTo>
                      <a:pt x="5668" y="4031"/>
                    </a:moveTo>
                    <a:cubicBezTo>
                      <a:pt x="5632" y="4031"/>
                      <a:pt x="5598" y="4042"/>
                      <a:pt x="5574" y="4066"/>
                    </a:cubicBezTo>
                    <a:cubicBezTo>
                      <a:pt x="5511" y="4129"/>
                      <a:pt x="5479" y="4256"/>
                      <a:pt x="5543" y="4319"/>
                    </a:cubicBezTo>
                    <a:cubicBezTo>
                      <a:pt x="5923" y="4763"/>
                      <a:pt x="6271" y="5206"/>
                      <a:pt x="6556" y="5681"/>
                    </a:cubicBezTo>
                    <a:cubicBezTo>
                      <a:pt x="6588" y="5744"/>
                      <a:pt x="6651" y="5744"/>
                      <a:pt x="6714" y="5744"/>
                    </a:cubicBezTo>
                    <a:lnTo>
                      <a:pt x="6809" y="5744"/>
                    </a:lnTo>
                    <a:cubicBezTo>
                      <a:pt x="6873" y="5681"/>
                      <a:pt x="6904" y="5586"/>
                      <a:pt x="6841" y="5491"/>
                    </a:cubicBezTo>
                    <a:cubicBezTo>
                      <a:pt x="6524" y="5016"/>
                      <a:pt x="6176" y="4541"/>
                      <a:pt x="5828" y="4098"/>
                    </a:cubicBezTo>
                    <a:cubicBezTo>
                      <a:pt x="5788" y="4058"/>
                      <a:pt x="5725" y="4031"/>
                      <a:pt x="5668" y="403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3582;p36">
                <a:extLst>
                  <a:ext uri="{FF2B5EF4-FFF2-40B4-BE49-F238E27FC236}">
                    <a16:creationId xmlns:a16="http://schemas.microsoft.com/office/drawing/2014/main" id="{797A99B1-C8AC-0B20-8A40-0FD324E4FBD0}"/>
                  </a:ext>
                </a:extLst>
              </p:cNvPr>
              <p:cNvSpPr/>
              <p:nvPr/>
            </p:nvSpPr>
            <p:spPr>
              <a:xfrm>
                <a:off x="3481025" y="2259325"/>
                <a:ext cx="271575" cy="17450"/>
              </a:xfrm>
              <a:custGeom>
                <a:avLst/>
                <a:gdLst/>
                <a:ahLst/>
                <a:cxnLst/>
                <a:rect l="l" t="t" r="r" b="b"/>
                <a:pathLst>
                  <a:path w="10863" h="698" extrusionOk="0">
                    <a:moveTo>
                      <a:pt x="349" y="1"/>
                    </a:moveTo>
                    <a:cubicBezTo>
                      <a:pt x="159" y="1"/>
                      <a:pt x="1" y="159"/>
                      <a:pt x="1" y="349"/>
                    </a:cubicBezTo>
                    <a:lnTo>
                      <a:pt x="1" y="381"/>
                    </a:lnTo>
                    <a:cubicBezTo>
                      <a:pt x="1" y="571"/>
                      <a:pt x="159" y="697"/>
                      <a:pt x="349" y="697"/>
                    </a:cubicBezTo>
                    <a:lnTo>
                      <a:pt x="10483" y="697"/>
                    </a:lnTo>
                    <a:cubicBezTo>
                      <a:pt x="10705" y="697"/>
                      <a:pt x="10863" y="571"/>
                      <a:pt x="10863" y="381"/>
                    </a:cubicBezTo>
                    <a:lnTo>
                      <a:pt x="10863" y="349"/>
                    </a:lnTo>
                    <a:cubicBezTo>
                      <a:pt x="10863" y="159"/>
                      <a:pt x="10705" y="1"/>
                      <a:pt x="1048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3583;p36">
                <a:extLst>
                  <a:ext uri="{FF2B5EF4-FFF2-40B4-BE49-F238E27FC236}">
                    <a16:creationId xmlns:a16="http://schemas.microsoft.com/office/drawing/2014/main" id="{F0D21F62-BEBF-7F65-6771-0C0008112F48}"/>
                  </a:ext>
                </a:extLst>
              </p:cNvPr>
              <p:cNvSpPr/>
              <p:nvPr/>
            </p:nvSpPr>
            <p:spPr>
              <a:xfrm>
                <a:off x="3476275" y="2255375"/>
                <a:ext cx="281075" cy="26150"/>
              </a:xfrm>
              <a:custGeom>
                <a:avLst/>
                <a:gdLst/>
                <a:ahLst/>
                <a:cxnLst/>
                <a:rect l="l" t="t" r="r" b="b"/>
                <a:pathLst>
                  <a:path w="11243" h="1046" extrusionOk="0">
                    <a:moveTo>
                      <a:pt x="10673" y="349"/>
                    </a:moveTo>
                    <a:cubicBezTo>
                      <a:pt x="10800" y="349"/>
                      <a:pt x="10895" y="412"/>
                      <a:pt x="10895" y="507"/>
                    </a:cubicBezTo>
                    <a:cubicBezTo>
                      <a:pt x="10895" y="602"/>
                      <a:pt x="10800" y="697"/>
                      <a:pt x="10673" y="697"/>
                    </a:cubicBezTo>
                    <a:lnTo>
                      <a:pt x="539" y="697"/>
                    </a:lnTo>
                    <a:cubicBezTo>
                      <a:pt x="444" y="697"/>
                      <a:pt x="349" y="602"/>
                      <a:pt x="349" y="507"/>
                    </a:cubicBezTo>
                    <a:cubicBezTo>
                      <a:pt x="349" y="412"/>
                      <a:pt x="444" y="349"/>
                      <a:pt x="539" y="349"/>
                    </a:cubicBezTo>
                    <a:close/>
                    <a:moveTo>
                      <a:pt x="571" y="0"/>
                    </a:moveTo>
                    <a:cubicBezTo>
                      <a:pt x="254" y="0"/>
                      <a:pt x="0" y="222"/>
                      <a:pt x="0" y="507"/>
                    </a:cubicBezTo>
                    <a:cubicBezTo>
                      <a:pt x="0" y="792"/>
                      <a:pt x="254" y="1045"/>
                      <a:pt x="571" y="1045"/>
                    </a:cubicBezTo>
                    <a:lnTo>
                      <a:pt x="10673" y="1045"/>
                    </a:lnTo>
                    <a:cubicBezTo>
                      <a:pt x="10990" y="1045"/>
                      <a:pt x="11243" y="792"/>
                      <a:pt x="11243" y="507"/>
                    </a:cubicBezTo>
                    <a:cubicBezTo>
                      <a:pt x="11243" y="222"/>
                      <a:pt x="10990" y="0"/>
                      <a:pt x="107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3584;p36">
                <a:extLst>
                  <a:ext uri="{FF2B5EF4-FFF2-40B4-BE49-F238E27FC236}">
                    <a16:creationId xmlns:a16="http://schemas.microsoft.com/office/drawing/2014/main" id="{5F2F9BF2-64C0-6BC2-2B3E-56072A543397}"/>
                  </a:ext>
                </a:extLst>
              </p:cNvPr>
              <p:cNvSpPr/>
              <p:nvPr/>
            </p:nvSpPr>
            <p:spPr>
              <a:xfrm>
                <a:off x="3486575" y="2272800"/>
                <a:ext cx="262875" cy="201100"/>
              </a:xfrm>
              <a:custGeom>
                <a:avLst/>
                <a:gdLst/>
                <a:ahLst/>
                <a:cxnLst/>
                <a:rect l="l" t="t" r="r" b="b"/>
                <a:pathLst>
                  <a:path w="10515" h="8044" extrusionOk="0">
                    <a:moveTo>
                      <a:pt x="10166" y="348"/>
                    </a:moveTo>
                    <a:lnTo>
                      <a:pt x="10166" y="7537"/>
                    </a:lnTo>
                    <a:cubicBezTo>
                      <a:pt x="10166" y="7632"/>
                      <a:pt x="10103" y="7696"/>
                      <a:pt x="10039" y="7696"/>
                    </a:cubicBezTo>
                    <a:lnTo>
                      <a:pt x="570" y="7696"/>
                    </a:lnTo>
                    <a:cubicBezTo>
                      <a:pt x="444" y="7696"/>
                      <a:pt x="349" y="7601"/>
                      <a:pt x="349" y="7506"/>
                    </a:cubicBezTo>
                    <a:lnTo>
                      <a:pt x="349" y="348"/>
                    </a:lnTo>
                    <a:close/>
                    <a:moveTo>
                      <a:pt x="190" y="0"/>
                    </a:moveTo>
                    <a:cubicBezTo>
                      <a:pt x="95" y="0"/>
                      <a:pt x="0" y="63"/>
                      <a:pt x="0" y="158"/>
                    </a:cubicBezTo>
                    <a:lnTo>
                      <a:pt x="0" y="7506"/>
                    </a:lnTo>
                    <a:cubicBezTo>
                      <a:pt x="0" y="7791"/>
                      <a:pt x="254" y="8044"/>
                      <a:pt x="570" y="8044"/>
                    </a:cubicBezTo>
                    <a:lnTo>
                      <a:pt x="10039" y="8044"/>
                    </a:lnTo>
                    <a:cubicBezTo>
                      <a:pt x="10293" y="8044"/>
                      <a:pt x="10514" y="7822"/>
                      <a:pt x="10483" y="7537"/>
                    </a:cubicBezTo>
                    <a:lnTo>
                      <a:pt x="10483" y="158"/>
                    </a:lnTo>
                    <a:cubicBezTo>
                      <a:pt x="10483" y="63"/>
                      <a:pt x="10419" y="0"/>
                      <a:pt x="103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3585;p36">
                <a:extLst>
                  <a:ext uri="{FF2B5EF4-FFF2-40B4-BE49-F238E27FC236}">
                    <a16:creationId xmlns:a16="http://schemas.microsoft.com/office/drawing/2014/main" id="{F99AF23C-CAC6-CC2C-A0DF-9A7286F34C26}"/>
                  </a:ext>
                </a:extLst>
              </p:cNvPr>
              <p:cNvSpPr/>
              <p:nvPr/>
            </p:nvSpPr>
            <p:spPr>
              <a:xfrm>
                <a:off x="3551500" y="2309200"/>
                <a:ext cx="27725" cy="28525"/>
              </a:xfrm>
              <a:custGeom>
                <a:avLst/>
                <a:gdLst/>
                <a:ahLst/>
                <a:cxnLst/>
                <a:rect l="l" t="t" r="r" b="b"/>
                <a:pathLst>
                  <a:path w="1109" h="1141" extrusionOk="0">
                    <a:moveTo>
                      <a:pt x="538" y="1"/>
                    </a:moveTo>
                    <a:cubicBezTo>
                      <a:pt x="253" y="1"/>
                      <a:pt x="0" y="254"/>
                      <a:pt x="0" y="571"/>
                    </a:cubicBezTo>
                    <a:cubicBezTo>
                      <a:pt x="0" y="888"/>
                      <a:pt x="253" y="1141"/>
                      <a:pt x="538" y="1141"/>
                    </a:cubicBezTo>
                    <a:cubicBezTo>
                      <a:pt x="855" y="1141"/>
                      <a:pt x="1108" y="888"/>
                      <a:pt x="1108" y="571"/>
                    </a:cubicBezTo>
                    <a:cubicBezTo>
                      <a:pt x="1108" y="254"/>
                      <a:pt x="855" y="1"/>
                      <a:pt x="53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3586;p36">
                <a:extLst>
                  <a:ext uri="{FF2B5EF4-FFF2-40B4-BE49-F238E27FC236}">
                    <a16:creationId xmlns:a16="http://schemas.microsoft.com/office/drawing/2014/main" id="{EA79CDE3-8410-E6AD-E2A2-5622A3C3C2F3}"/>
                  </a:ext>
                </a:extLst>
              </p:cNvPr>
              <p:cNvSpPr/>
              <p:nvPr/>
            </p:nvSpPr>
            <p:spPr>
              <a:xfrm>
                <a:off x="35467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8" y="1141"/>
                      <a:pt x="348" y="983"/>
                      <a:pt x="348" y="761"/>
                    </a:cubicBezTo>
                    <a:cubicBezTo>
                      <a:pt x="348" y="539"/>
                      <a:pt x="538" y="349"/>
                      <a:pt x="760" y="349"/>
                    </a:cubicBezTo>
                    <a:close/>
                    <a:moveTo>
                      <a:pt x="760" y="1"/>
                    </a:moveTo>
                    <a:cubicBezTo>
                      <a:pt x="348" y="1"/>
                      <a:pt x="0" y="349"/>
                      <a:pt x="0" y="761"/>
                    </a:cubicBezTo>
                    <a:cubicBezTo>
                      <a:pt x="0" y="1173"/>
                      <a:pt x="348" y="1489"/>
                      <a:pt x="760" y="1489"/>
                    </a:cubicBezTo>
                    <a:cubicBezTo>
                      <a:pt x="1140" y="1489"/>
                      <a:pt x="1488" y="1173"/>
                      <a:pt x="1488" y="761"/>
                    </a:cubicBezTo>
                    <a:cubicBezTo>
                      <a:pt x="1488" y="349"/>
                      <a:pt x="1140" y="1"/>
                      <a:pt x="76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3587;p36">
                <a:extLst>
                  <a:ext uri="{FF2B5EF4-FFF2-40B4-BE49-F238E27FC236}">
                    <a16:creationId xmlns:a16="http://schemas.microsoft.com/office/drawing/2014/main" id="{5004114D-5BB1-9A48-A8BB-58AACD60F93F}"/>
                  </a:ext>
                </a:extLst>
              </p:cNvPr>
              <p:cNvSpPr/>
              <p:nvPr/>
            </p:nvSpPr>
            <p:spPr>
              <a:xfrm>
                <a:off x="3544375" y="2408975"/>
                <a:ext cx="32475" cy="32475"/>
              </a:xfrm>
              <a:custGeom>
                <a:avLst/>
                <a:gdLst/>
                <a:ahLst/>
                <a:cxnLst/>
                <a:rect l="l" t="t" r="r" b="b"/>
                <a:pathLst>
                  <a:path w="1299" h="1299" extrusionOk="0">
                    <a:moveTo>
                      <a:pt x="665" y="0"/>
                    </a:moveTo>
                    <a:cubicBezTo>
                      <a:pt x="285" y="0"/>
                      <a:pt x="0" y="285"/>
                      <a:pt x="0" y="665"/>
                    </a:cubicBezTo>
                    <a:cubicBezTo>
                      <a:pt x="0" y="1013"/>
                      <a:pt x="285" y="1299"/>
                      <a:pt x="665" y="1299"/>
                    </a:cubicBezTo>
                    <a:cubicBezTo>
                      <a:pt x="1013" y="1299"/>
                      <a:pt x="1298" y="1013"/>
                      <a:pt x="1298" y="665"/>
                    </a:cubicBezTo>
                    <a:cubicBezTo>
                      <a:pt x="1298" y="285"/>
                      <a:pt x="1013" y="0"/>
                      <a:pt x="665"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3588;p36">
                <a:extLst>
                  <a:ext uri="{FF2B5EF4-FFF2-40B4-BE49-F238E27FC236}">
                    <a16:creationId xmlns:a16="http://schemas.microsoft.com/office/drawing/2014/main" id="{6F2D7AED-09AC-1D42-FDAE-F76B0704FE11}"/>
                  </a:ext>
                </a:extLst>
              </p:cNvPr>
              <p:cNvSpPr/>
              <p:nvPr/>
            </p:nvSpPr>
            <p:spPr>
              <a:xfrm>
                <a:off x="3540400" y="2405000"/>
                <a:ext cx="41200" cy="40400"/>
              </a:xfrm>
              <a:custGeom>
                <a:avLst/>
                <a:gdLst/>
                <a:ahLst/>
                <a:cxnLst/>
                <a:rect l="l" t="t" r="r" b="b"/>
                <a:pathLst>
                  <a:path w="1648" h="1616" extrusionOk="0">
                    <a:moveTo>
                      <a:pt x="824" y="349"/>
                    </a:moveTo>
                    <a:cubicBezTo>
                      <a:pt x="1077" y="349"/>
                      <a:pt x="1299" y="539"/>
                      <a:pt x="1299" y="792"/>
                    </a:cubicBezTo>
                    <a:cubicBezTo>
                      <a:pt x="1299" y="1077"/>
                      <a:pt x="1077" y="1267"/>
                      <a:pt x="824" y="1267"/>
                    </a:cubicBezTo>
                    <a:cubicBezTo>
                      <a:pt x="571" y="1267"/>
                      <a:pt x="349" y="1077"/>
                      <a:pt x="349" y="792"/>
                    </a:cubicBezTo>
                    <a:cubicBezTo>
                      <a:pt x="349" y="539"/>
                      <a:pt x="571" y="349"/>
                      <a:pt x="824" y="349"/>
                    </a:cubicBezTo>
                    <a:close/>
                    <a:moveTo>
                      <a:pt x="824" y="1"/>
                    </a:moveTo>
                    <a:cubicBezTo>
                      <a:pt x="381" y="1"/>
                      <a:pt x="1" y="349"/>
                      <a:pt x="1" y="824"/>
                    </a:cubicBezTo>
                    <a:cubicBezTo>
                      <a:pt x="1" y="1267"/>
                      <a:pt x="381" y="1616"/>
                      <a:pt x="824" y="1616"/>
                    </a:cubicBezTo>
                    <a:cubicBezTo>
                      <a:pt x="1267" y="1616"/>
                      <a:pt x="1647" y="1267"/>
                      <a:pt x="1647" y="824"/>
                    </a:cubicBezTo>
                    <a:cubicBezTo>
                      <a:pt x="1647" y="381"/>
                      <a:pt x="1267" y="1"/>
                      <a:pt x="8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3589;p36">
                <a:extLst>
                  <a:ext uri="{FF2B5EF4-FFF2-40B4-BE49-F238E27FC236}">
                    <a16:creationId xmlns:a16="http://schemas.microsoft.com/office/drawing/2014/main" id="{9C433999-C665-7519-8263-200BE1BF27DE}"/>
                  </a:ext>
                </a:extLst>
              </p:cNvPr>
              <p:cNvSpPr/>
              <p:nvPr/>
            </p:nvSpPr>
            <p:spPr>
              <a:xfrm>
                <a:off x="3637000" y="2309200"/>
                <a:ext cx="27725" cy="28525"/>
              </a:xfrm>
              <a:custGeom>
                <a:avLst/>
                <a:gdLst/>
                <a:ahLst/>
                <a:cxnLst/>
                <a:rect l="l" t="t" r="r" b="b"/>
                <a:pathLst>
                  <a:path w="1109" h="1141" extrusionOk="0">
                    <a:moveTo>
                      <a:pt x="539" y="1"/>
                    </a:moveTo>
                    <a:cubicBezTo>
                      <a:pt x="254" y="1"/>
                      <a:pt x="0" y="254"/>
                      <a:pt x="0" y="571"/>
                    </a:cubicBezTo>
                    <a:cubicBezTo>
                      <a:pt x="0" y="888"/>
                      <a:pt x="254" y="1141"/>
                      <a:pt x="539" y="1141"/>
                    </a:cubicBezTo>
                    <a:cubicBezTo>
                      <a:pt x="855" y="1141"/>
                      <a:pt x="1109" y="888"/>
                      <a:pt x="1109" y="571"/>
                    </a:cubicBezTo>
                    <a:cubicBezTo>
                      <a:pt x="1109" y="254"/>
                      <a:pt x="855" y="1"/>
                      <a:pt x="53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3590;p36">
                <a:extLst>
                  <a:ext uri="{FF2B5EF4-FFF2-40B4-BE49-F238E27FC236}">
                    <a16:creationId xmlns:a16="http://schemas.microsoft.com/office/drawing/2014/main" id="{F0D45F96-BC68-0E3E-A1D8-644E56B44103}"/>
                  </a:ext>
                </a:extLst>
              </p:cNvPr>
              <p:cNvSpPr/>
              <p:nvPr/>
            </p:nvSpPr>
            <p:spPr>
              <a:xfrm>
                <a:off x="3632250" y="2304450"/>
                <a:ext cx="37225" cy="37250"/>
              </a:xfrm>
              <a:custGeom>
                <a:avLst/>
                <a:gdLst/>
                <a:ahLst/>
                <a:cxnLst/>
                <a:rect l="l" t="t" r="r" b="b"/>
                <a:pathLst>
                  <a:path w="1489" h="1490" extrusionOk="0">
                    <a:moveTo>
                      <a:pt x="760" y="349"/>
                    </a:moveTo>
                    <a:cubicBezTo>
                      <a:pt x="950" y="349"/>
                      <a:pt x="1140" y="539"/>
                      <a:pt x="1140" y="761"/>
                    </a:cubicBezTo>
                    <a:cubicBezTo>
                      <a:pt x="1140" y="983"/>
                      <a:pt x="950" y="1141"/>
                      <a:pt x="760" y="1141"/>
                    </a:cubicBezTo>
                    <a:cubicBezTo>
                      <a:pt x="539" y="1141"/>
                      <a:pt x="349" y="983"/>
                      <a:pt x="349" y="761"/>
                    </a:cubicBezTo>
                    <a:cubicBezTo>
                      <a:pt x="349" y="539"/>
                      <a:pt x="539" y="349"/>
                      <a:pt x="760" y="349"/>
                    </a:cubicBezTo>
                    <a:close/>
                    <a:moveTo>
                      <a:pt x="760" y="1"/>
                    </a:moveTo>
                    <a:cubicBezTo>
                      <a:pt x="349" y="1"/>
                      <a:pt x="0" y="349"/>
                      <a:pt x="0" y="761"/>
                    </a:cubicBezTo>
                    <a:cubicBezTo>
                      <a:pt x="0" y="1173"/>
                      <a:pt x="349" y="1489"/>
                      <a:pt x="760" y="1489"/>
                    </a:cubicBezTo>
                    <a:cubicBezTo>
                      <a:pt x="1140" y="1489"/>
                      <a:pt x="1489" y="1173"/>
                      <a:pt x="1489" y="761"/>
                    </a:cubicBezTo>
                    <a:cubicBezTo>
                      <a:pt x="1489" y="349"/>
                      <a:pt x="1140" y="1"/>
                      <a:pt x="76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3591;p36">
                <a:extLst>
                  <a:ext uri="{FF2B5EF4-FFF2-40B4-BE49-F238E27FC236}">
                    <a16:creationId xmlns:a16="http://schemas.microsoft.com/office/drawing/2014/main" id="{4EC3FB18-408A-B94E-CD3E-08DF3441F756}"/>
                  </a:ext>
                </a:extLst>
              </p:cNvPr>
              <p:cNvSpPr/>
              <p:nvPr/>
            </p:nvSpPr>
            <p:spPr>
              <a:xfrm>
                <a:off x="3590275" y="2350375"/>
                <a:ext cx="18250" cy="26150"/>
              </a:xfrm>
              <a:custGeom>
                <a:avLst/>
                <a:gdLst/>
                <a:ahLst/>
                <a:cxnLst/>
                <a:rect l="l" t="t" r="r" b="b"/>
                <a:pathLst>
                  <a:path w="730" h="1046" extrusionOk="0">
                    <a:moveTo>
                      <a:pt x="1" y="1"/>
                    </a:moveTo>
                    <a:lnTo>
                      <a:pt x="729" y="10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3592;p36">
                <a:extLst>
                  <a:ext uri="{FF2B5EF4-FFF2-40B4-BE49-F238E27FC236}">
                    <a16:creationId xmlns:a16="http://schemas.microsoft.com/office/drawing/2014/main" id="{A72036C1-5DE0-4639-AE33-D1202DFE55D6}"/>
                  </a:ext>
                </a:extLst>
              </p:cNvPr>
              <p:cNvSpPr/>
              <p:nvPr/>
            </p:nvSpPr>
            <p:spPr>
              <a:xfrm>
                <a:off x="3585525" y="2346100"/>
                <a:ext cx="28525" cy="34375"/>
              </a:xfrm>
              <a:custGeom>
                <a:avLst/>
                <a:gdLst/>
                <a:ahLst/>
                <a:cxnLst/>
                <a:rect l="l" t="t" r="r" b="b"/>
                <a:pathLst>
                  <a:path w="1141" h="1375" extrusionOk="0">
                    <a:moveTo>
                      <a:pt x="205" y="1"/>
                    </a:moveTo>
                    <a:cubicBezTo>
                      <a:pt x="166" y="1"/>
                      <a:pt x="124" y="16"/>
                      <a:pt x="96" y="45"/>
                    </a:cubicBezTo>
                    <a:cubicBezTo>
                      <a:pt x="1" y="108"/>
                      <a:pt x="1" y="203"/>
                      <a:pt x="32" y="267"/>
                    </a:cubicBezTo>
                    <a:lnTo>
                      <a:pt x="793" y="1312"/>
                    </a:lnTo>
                    <a:cubicBezTo>
                      <a:pt x="824" y="1343"/>
                      <a:pt x="888" y="1375"/>
                      <a:pt x="919" y="1375"/>
                    </a:cubicBezTo>
                    <a:cubicBezTo>
                      <a:pt x="983" y="1375"/>
                      <a:pt x="1014" y="1375"/>
                      <a:pt x="1046" y="1343"/>
                    </a:cubicBezTo>
                    <a:cubicBezTo>
                      <a:pt x="1109" y="1280"/>
                      <a:pt x="1141" y="1185"/>
                      <a:pt x="1078" y="1090"/>
                    </a:cubicBezTo>
                    <a:lnTo>
                      <a:pt x="318" y="77"/>
                    </a:lnTo>
                    <a:cubicBezTo>
                      <a:pt x="300" y="24"/>
                      <a:pt x="254" y="1"/>
                      <a:pt x="20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3593;p36">
                <a:extLst>
                  <a:ext uri="{FF2B5EF4-FFF2-40B4-BE49-F238E27FC236}">
                    <a16:creationId xmlns:a16="http://schemas.microsoft.com/office/drawing/2014/main" id="{9D57176B-74A8-9900-E3EE-179A091EED71}"/>
                  </a:ext>
                </a:extLst>
              </p:cNvPr>
              <p:cNvSpPr/>
              <p:nvPr/>
            </p:nvSpPr>
            <p:spPr>
              <a:xfrm>
                <a:off x="3590275" y="2350375"/>
                <a:ext cx="18250" cy="26150"/>
              </a:xfrm>
              <a:custGeom>
                <a:avLst/>
                <a:gdLst/>
                <a:ahLst/>
                <a:cxnLst/>
                <a:rect l="l" t="t" r="r" b="b"/>
                <a:pathLst>
                  <a:path w="730" h="1046" extrusionOk="0">
                    <a:moveTo>
                      <a:pt x="729" y="1"/>
                    </a:moveTo>
                    <a:lnTo>
                      <a:pt x="1" y="104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3594;p36">
                <a:extLst>
                  <a:ext uri="{FF2B5EF4-FFF2-40B4-BE49-F238E27FC236}">
                    <a16:creationId xmlns:a16="http://schemas.microsoft.com/office/drawing/2014/main" id="{7DA0FDC2-6949-0B8C-ED47-DF0B80A63711}"/>
                  </a:ext>
                </a:extLst>
              </p:cNvPr>
              <p:cNvSpPr/>
              <p:nvPr/>
            </p:nvSpPr>
            <p:spPr>
              <a:xfrm>
                <a:off x="3585525" y="2346350"/>
                <a:ext cx="28525" cy="34125"/>
              </a:xfrm>
              <a:custGeom>
                <a:avLst/>
                <a:gdLst/>
                <a:ahLst/>
                <a:cxnLst/>
                <a:rect l="l" t="t" r="r" b="b"/>
                <a:pathLst>
                  <a:path w="1141" h="1365" extrusionOk="0">
                    <a:moveTo>
                      <a:pt x="939" y="0"/>
                    </a:moveTo>
                    <a:cubicBezTo>
                      <a:pt x="883" y="0"/>
                      <a:pt x="832" y="27"/>
                      <a:pt x="793" y="67"/>
                    </a:cubicBezTo>
                    <a:lnTo>
                      <a:pt x="32" y="1080"/>
                    </a:lnTo>
                    <a:cubicBezTo>
                      <a:pt x="1" y="1175"/>
                      <a:pt x="1" y="1270"/>
                      <a:pt x="96" y="1333"/>
                    </a:cubicBezTo>
                    <a:cubicBezTo>
                      <a:pt x="128" y="1365"/>
                      <a:pt x="159" y="1365"/>
                      <a:pt x="191" y="1365"/>
                    </a:cubicBezTo>
                    <a:cubicBezTo>
                      <a:pt x="254" y="1365"/>
                      <a:pt x="286" y="1333"/>
                      <a:pt x="318" y="1302"/>
                    </a:cubicBezTo>
                    <a:lnTo>
                      <a:pt x="1078" y="257"/>
                    </a:lnTo>
                    <a:cubicBezTo>
                      <a:pt x="1141" y="193"/>
                      <a:pt x="1109" y="67"/>
                      <a:pt x="1046" y="35"/>
                    </a:cubicBezTo>
                    <a:cubicBezTo>
                      <a:pt x="1010" y="11"/>
                      <a:pt x="973" y="0"/>
                      <a:pt x="9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3595;p36">
                <a:extLst>
                  <a:ext uri="{FF2B5EF4-FFF2-40B4-BE49-F238E27FC236}">
                    <a16:creationId xmlns:a16="http://schemas.microsoft.com/office/drawing/2014/main" id="{B47ABF73-30F2-8CA4-CA6B-3142424C3076}"/>
                  </a:ext>
                </a:extLst>
              </p:cNvPr>
              <p:cNvSpPr/>
              <p:nvPr/>
            </p:nvSpPr>
            <p:spPr>
              <a:xfrm>
                <a:off x="3673425" y="2355125"/>
                <a:ext cx="19025" cy="25350"/>
              </a:xfrm>
              <a:custGeom>
                <a:avLst/>
                <a:gdLst/>
                <a:ahLst/>
                <a:cxnLst/>
                <a:rect l="l" t="t" r="r" b="b"/>
                <a:pathLst>
                  <a:path w="761" h="1014" extrusionOk="0">
                    <a:moveTo>
                      <a:pt x="0" y="1"/>
                    </a:moveTo>
                    <a:lnTo>
                      <a:pt x="760" y="10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3596;p36">
                <a:extLst>
                  <a:ext uri="{FF2B5EF4-FFF2-40B4-BE49-F238E27FC236}">
                    <a16:creationId xmlns:a16="http://schemas.microsoft.com/office/drawing/2014/main" id="{55D40226-0752-64DB-E191-66FC699DEAAD}"/>
                  </a:ext>
                </a:extLst>
              </p:cNvPr>
              <p:cNvSpPr/>
              <p:nvPr/>
            </p:nvSpPr>
            <p:spPr>
              <a:xfrm>
                <a:off x="3668675" y="2350700"/>
                <a:ext cx="28525" cy="34550"/>
              </a:xfrm>
              <a:custGeom>
                <a:avLst/>
                <a:gdLst/>
                <a:ahLst/>
                <a:cxnLst/>
                <a:rect l="l" t="t" r="r" b="b"/>
                <a:pathLst>
                  <a:path w="1141" h="1382" extrusionOk="0">
                    <a:moveTo>
                      <a:pt x="198" y="0"/>
                    </a:moveTo>
                    <a:cubicBezTo>
                      <a:pt x="165" y="0"/>
                      <a:pt x="130" y="8"/>
                      <a:pt x="95" y="19"/>
                    </a:cubicBezTo>
                    <a:cubicBezTo>
                      <a:pt x="32" y="83"/>
                      <a:pt x="0" y="209"/>
                      <a:pt x="63" y="273"/>
                    </a:cubicBezTo>
                    <a:lnTo>
                      <a:pt x="792" y="1318"/>
                    </a:lnTo>
                    <a:cubicBezTo>
                      <a:pt x="855" y="1349"/>
                      <a:pt x="887" y="1381"/>
                      <a:pt x="950" y="1381"/>
                    </a:cubicBezTo>
                    <a:cubicBezTo>
                      <a:pt x="982" y="1381"/>
                      <a:pt x="1013" y="1381"/>
                      <a:pt x="1045" y="1349"/>
                    </a:cubicBezTo>
                    <a:cubicBezTo>
                      <a:pt x="1140" y="1286"/>
                      <a:pt x="1140" y="1159"/>
                      <a:pt x="1077" y="1096"/>
                    </a:cubicBezTo>
                    <a:lnTo>
                      <a:pt x="348" y="83"/>
                    </a:lnTo>
                    <a:cubicBezTo>
                      <a:pt x="308" y="22"/>
                      <a:pt x="255" y="0"/>
                      <a:pt x="19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3597;p36">
                <a:extLst>
                  <a:ext uri="{FF2B5EF4-FFF2-40B4-BE49-F238E27FC236}">
                    <a16:creationId xmlns:a16="http://schemas.microsoft.com/office/drawing/2014/main" id="{5F0B3EAE-2B66-27D0-B938-941C7147B661}"/>
                  </a:ext>
                </a:extLst>
              </p:cNvPr>
              <p:cNvSpPr/>
              <p:nvPr/>
            </p:nvSpPr>
            <p:spPr>
              <a:xfrm>
                <a:off x="3673425" y="2355125"/>
                <a:ext cx="19025" cy="25350"/>
              </a:xfrm>
              <a:custGeom>
                <a:avLst/>
                <a:gdLst/>
                <a:ahLst/>
                <a:cxnLst/>
                <a:rect l="l" t="t" r="r" b="b"/>
                <a:pathLst>
                  <a:path w="761" h="1014" extrusionOk="0">
                    <a:moveTo>
                      <a:pt x="760" y="1"/>
                    </a:moveTo>
                    <a:lnTo>
                      <a:pt x="0" y="101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3598;p36">
                <a:extLst>
                  <a:ext uri="{FF2B5EF4-FFF2-40B4-BE49-F238E27FC236}">
                    <a16:creationId xmlns:a16="http://schemas.microsoft.com/office/drawing/2014/main" id="{04416EF9-0CF3-C189-BE73-7B9166EB5CF1}"/>
                  </a:ext>
                </a:extLst>
              </p:cNvPr>
              <p:cNvSpPr/>
              <p:nvPr/>
            </p:nvSpPr>
            <p:spPr>
              <a:xfrm>
                <a:off x="3668675" y="2350700"/>
                <a:ext cx="28525" cy="34550"/>
              </a:xfrm>
              <a:custGeom>
                <a:avLst/>
                <a:gdLst/>
                <a:ahLst/>
                <a:cxnLst/>
                <a:rect l="l" t="t" r="r" b="b"/>
                <a:pathLst>
                  <a:path w="1141" h="1382" extrusionOk="0">
                    <a:moveTo>
                      <a:pt x="956" y="0"/>
                    </a:moveTo>
                    <a:cubicBezTo>
                      <a:pt x="898" y="0"/>
                      <a:pt x="832" y="22"/>
                      <a:pt x="792" y="83"/>
                    </a:cubicBezTo>
                    <a:lnTo>
                      <a:pt x="63" y="1096"/>
                    </a:lnTo>
                    <a:cubicBezTo>
                      <a:pt x="0" y="1191"/>
                      <a:pt x="32" y="1286"/>
                      <a:pt x="95" y="1349"/>
                    </a:cubicBezTo>
                    <a:cubicBezTo>
                      <a:pt x="127" y="1349"/>
                      <a:pt x="158" y="1381"/>
                      <a:pt x="190" y="1381"/>
                    </a:cubicBezTo>
                    <a:cubicBezTo>
                      <a:pt x="253" y="1381"/>
                      <a:pt x="317" y="1349"/>
                      <a:pt x="348" y="1318"/>
                    </a:cubicBezTo>
                    <a:lnTo>
                      <a:pt x="1077" y="273"/>
                    </a:lnTo>
                    <a:cubicBezTo>
                      <a:pt x="1140" y="209"/>
                      <a:pt x="1108" y="83"/>
                      <a:pt x="1045" y="19"/>
                    </a:cubicBezTo>
                    <a:cubicBezTo>
                      <a:pt x="1022" y="8"/>
                      <a:pt x="990" y="0"/>
                      <a:pt x="95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3599;p36">
                <a:extLst>
                  <a:ext uri="{FF2B5EF4-FFF2-40B4-BE49-F238E27FC236}">
                    <a16:creationId xmlns:a16="http://schemas.microsoft.com/office/drawing/2014/main" id="{A466B712-D8A5-ADFF-ADFD-6B6F8611AA63}"/>
                  </a:ext>
                </a:extLst>
              </p:cNvPr>
              <p:cNvSpPr/>
              <p:nvPr/>
            </p:nvSpPr>
            <p:spPr>
              <a:xfrm>
                <a:off x="3591075" y="2379375"/>
                <a:ext cx="57825" cy="48625"/>
              </a:xfrm>
              <a:custGeom>
                <a:avLst/>
                <a:gdLst/>
                <a:ahLst/>
                <a:cxnLst/>
                <a:rect l="l" t="t" r="r" b="b"/>
                <a:pathLst>
                  <a:path w="2313" h="1945" extrusionOk="0">
                    <a:moveTo>
                      <a:pt x="2115" y="0"/>
                    </a:moveTo>
                    <a:cubicBezTo>
                      <a:pt x="2045" y="0"/>
                      <a:pt x="1980" y="36"/>
                      <a:pt x="1932" y="107"/>
                    </a:cubicBezTo>
                    <a:cubicBezTo>
                      <a:pt x="1426" y="1342"/>
                      <a:pt x="159" y="1596"/>
                      <a:pt x="159" y="1596"/>
                    </a:cubicBezTo>
                    <a:cubicBezTo>
                      <a:pt x="64" y="1627"/>
                      <a:pt x="1" y="1722"/>
                      <a:pt x="32" y="1817"/>
                    </a:cubicBezTo>
                    <a:cubicBezTo>
                      <a:pt x="32" y="1881"/>
                      <a:pt x="127" y="1944"/>
                      <a:pt x="191" y="1944"/>
                    </a:cubicBezTo>
                    <a:lnTo>
                      <a:pt x="222" y="1944"/>
                    </a:lnTo>
                    <a:cubicBezTo>
                      <a:pt x="286" y="1944"/>
                      <a:pt x="1647" y="1627"/>
                      <a:pt x="2249" y="234"/>
                    </a:cubicBezTo>
                    <a:cubicBezTo>
                      <a:pt x="2312" y="171"/>
                      <a:pt x="2249" y="44"/>
                      <a:pt x="2186" y="12"/>
                    </a:cubicBezTo>
                    <a:cubicBezTo>
                      <a:pt x="2162" y="4"/>
                      <a:pt x="2138" y="0"/>
                      <a:pt x="211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3600;p36">
                <a:extLst>
                  <a:ext uri="{FF2B5EF4-FFF2-40B4-BE49-F238E27FC236}">
                    <a16:creationId xmlns:a16="http://schemas.microsoft.com/office/drawing/2014/main" id="{2FC9767E-F528-3368-EA6B-9CC59CB36B2E}"/>
                  </a:ext>
                </a:extLst>
              </p:cNvPr>
              <p:cNvSpPr/>
              <p:nvPr/>
            </p:nvSpPr>
            <p:spPr>
              <a:xfrm>
                <a:off x="3614825" y="2376500"/>
                <a:ext cx="42775" cy="30125"/>
              </a:xfrm>
              <a:custGeom>
                <a:avLst/>
                <a:gdLst/>
                <a:ahLst/>
                <a:cxnLst/>
                <a:rect l="l" t="t" r="r" b="b"/>
                <a:pathLst>
                  <a:path w="1711" h="1205" extrusionOk="0">
                    <a:moveTo>
                      <a:pt x="1141" y="1"/>
                    </a:moveTo>
                    <a:lnTo>
                      <a:pt x="127" y="412"/>
                    </a:lnTo>
                    <a:cubicBezTo>
                      <a:pt x="32" y="444"/>
                      <a:pt x="1" y="539"/>
                      <a:pt x="32" y="634"/>
                    </a:cubicBezTo>
                    <a:cubicBezTo>
                      <a:pt x="58" y="686"/>
                      <a:pt x="126" y="737"/>
                      <a:pt x="202" y="737"/>
                    </a:cubicBezTo>
                    <a:cubicBezTo>
                      <a:pt x="219" y="737"/>
                      <a:pt x="237" y="735"/>
                      <a:pt x="254" y="729"/>
                    </a:cubicBezTo>
                    <a:lnTo>
                      <a:pt x="1109" y="381"/>
                    </a:lnTo>
                    <a:lnTo>
                      <a:pt x="1362" y="1077"/>
                    </a:lnTo>
                    <a:cubicBezTo>
                      <a:pt x="1394" y="1172"/>
                      <a:pt x="1457" y="1204"/>
                      <a:pt x="1521" y="1204"/>
                    </a:cubicBezTo>
                    <a:lnTo>
                      <a:pt x="1584" y="1204"/>
                    </a:lnTo>
                    <a:cubicBezTo>
                      <a:pt x="1647" y="1172"/>
                      <a:pt x="1711" y="1077"/>
                      <a:pt x="1679" y="982"/>
                    </a:cubicBezTo>
                    <a:lnTo>
                      <a:pt x="1362" y="96"/>
                    </a:lnTo>
                    <a:cubicBezTo>
                      <a:pt x="1362" y="64"/>
                      <a:pt x="1331" y="32"/>
                      <a:pt x="12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3601;p36">
                <a:extLst>
                  <a:ext uri="{FF2B5EF4-FFF2-40B4-BE49-F238E27FC236}">
                    <a16:creationId xmlns:a16="http://schemas.microsoft.com/office/drawing/2014/main" id="{4EB7570E-978A-BD9E-4BBC-F5630FE7F8A9}"/>
                  </a:ext>
                </a:extLst>
              </p:cNvPr>
              <p:cNvSpPr/>
              <p:nvPr/>
            </p:nvSpPr>
            <p:spPr>
              <a:xfrm>
                <a:off x="3677375" y="2398675"/>
                <a:ext cx="182900" cy="107700"/>
              </a:xfrm>
              <a:custGeom>
                <a:avLst/>
                <a:gdLst/>
                <a:ahLst/>
                <a:cxnLst/>
                <a:rect l="l" t="t" r="r" b="b"/>
                <a:pathLst>
                  <a:path w="7316" h="4308" extrusionOk="0">
                    <a:moveTo>
                      <a:pt x="1932" y="0"/>
                    </a:moveTo>
                    <a:cubicBezTo>
                      <a:pt x="792" y="634"/>
                      <a:pt x="0" y="1837"/>
                      <a:pt x="0" y="3231"/>
                    </a:cubicBezTo>
                    <a:lnTo>
                      <a:pt x="0" y="4307"/>
                    </a:lnTo>
                    <a:lnTo>
                      <a:pt x="7316" y="4307"/>
                    </a:lnTo>
                    <a:lnTo>
                      <a:pt x="7316" y="3231"/>
                    </a:lnTo>
                    <a:cubicBezTo>
                      <a:pt x="7316" y="1837"/>
                      <a:pt x="6524" y="634"/>
                      <a:pt x="538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3602;p36">
                <a:extLst>
                  <a:ext uri="{FF2B5EF4-FFF2-40B4-BE49-F238E27FC236}">
                    <a16:creationId xmlns:a16="http://schemas.microsoft.com/office/drawing/2014/main" id="{5B0C0AD6-A708-0BD3-C199-F1B265D29EBE}"/>
                  </a:ext>
                </a:extLst>
              </p:cNvPr>
              <p:cNvSpPr/>
              <p:nvPr/>
            </p:nvSpPr>
            <p:spPr>
              <a:xfrm>
                <a:off x="3673425" y="2394725"/>
                <a:ext cx="190825" cy="111650"/>
              </a:xfrm>
              <a:custGeom>
                <a:avLst/>
                <a:gdLst/>
                <a:ahLst/>
                <a:cxnLst/>
                <a:rect l="l" t="t" r="r" b="b"/>
                <a:pathLst>
                  <a:path w="7633" h="4466" extrusionOk="0">
                    <a:moveTo>
                      <a:pt x="2059" y="0"/>
                    </a:moveTo>
                    <a:cubicBezTo>
                      <a:pt x="2059" y="0"/>
                      <a:pt x="2027" y="0"/>
                      <a:pt x="1995" y="32"/>
                    </a:cubicBezTo>
                    <a:cubicBezTo>
                      <a:pt x="760" y="697"/>
                      <a:pt x="0" y="1964"/>
                      <a:pt x="0" y="3389"/>
                    </a:cubicBezTo>
                    <a:lnTo>
                      <a:pt x="0" y="4434"/>
                    </a:lnTo>
                    <a:lnTo>
                      <a:pt x="348" y="4434"/>
                    </a:lnTo>
                    <a:lnTo>
                      <a:pt x="348" y="3389"/>
                    </a:lnTo>
                    <a:cubicBezTo>
                      <a:pt x="348" y="2122"/>
                      <a:pt x="1014" y="950"/>
                      <a:pt x="2122" y="348"/>
                    </a:cubicBezTo>
                    <a:lnTo>
                      <a:pt x="5511" y="348"/>
                    </a:lnTo>
                    <a:cubicBezTo>
                      <a:pt x="6619" y="950"/>
                      <a:pt x="7284" y="2122"/>
                      <a:pt x="7284" y="3389"/>
                    </a:cubicBezTo>
                    <a:lnTo>
                      <a:pt x="7284" y="4465"/>
                    </a:lnTo>
                    <a:lnTo>
                      <a:pt x="7632" y="4465"/>
                    </a:lnTo>
                    <a:lnTo>
                      <a:pt x="7632" y="3389"/>
                    </a:lnTo>
                    <a:cubicBezTo>
                      <a:pt x="7632" y="1964"/>
                      <a:pt x="6872" y="697"/>
                      <a:pt x="5637" y="32"/>
                    </a:cubicBezTo>
                    <a:cubicBezTo>
                      <a:pt x="5606" y="0"/>
                      <a:pt x="5574" y="0"/>
                      <a:pt x="554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3603;p36">
                <a:extLst>
                  <a:ext uri="{FF2B5EF4-FFF2-40B4-BE49-F238E27FC236}">
                    <a16:creationId xmlns:a16="http://schemas.microsoft.com/office/drawing/2014/main" id="{4B35EA36-87DE-FF93-A6F0-F3FA40723C45}"/>
                  </a:ext>
                </a:extLst>
              </p:cNvPr>
              <p:cNvSpPr/>
              <p:nvPr/>
            </p:nvSpPr>
            <p:spPr>
              <a:xfrm>
                <a:off x="3712200" y="2397875"/>
                <a:ext cx="114825" cy="42000"/>
              </a:xfrm>
              <a:custGeom>
                <a:avLst/>
                <a:gdLst/>
                <a:ahLst/>
                <a:cxnLst/>
                <a:rect l="l" t="t" r="r" b="b"/>
                <a:pathLst>
                  <a:path w="4593" h="1680" extrusionOk="0">
                    <a:moveTo>
                      <a:pt x="444" y="1"/>
                    </a:moveTo>
                    <a:lnTo>
                      <a:pt x="1" y="1679"/>
                    </a:lnTo>
                    <a:lnTo>
                      <a:pt x="1553" y="1172"/>
                    </a:lnTo>
                    <a:lnTo>
                      <a:pt x="3041" y="1172"/>
                    </a:lnTo>
                    <a:lnTo>
                      <a:pt x="4593" y="1679"/>
                    </a:lnTo>
                    <a:lnTo>
                      <a:pt x="4118"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3604;p36">
                <a:extLst>
                  <a:ext uri="{FF2B5EF4-FFF2-40B4-BE49-F238E27FC236}">
                    <a16:creationId xmlns:a16="http://schemas.microsoft.com/office/drawing/2014/main" id="{0658A09B-7A75-E7DA-08EB-5E9BEB31349B}"/>
                  </a:ext>
                </a:extLst>
              </p:cNvPr>
              <p:cNvSpPr/>
              <p:nvPr/>
            </p:nvSpPr>
            <p:spPr>
              <a:xfrm>
                <a:off x="3707450" y="2396300"/>
                <a:ext cx="124325" cy="47850"/>
              </a:xfrm>
              <a:custGeom>
                <a:avLst/>
                <a:gdLst/>
                <a:ahLst/>
                <a:cxnLst/>
                <a:rect l="l" t="t" r="r" b="b"/>
                <a:pathLst>
                  <a:path w="4973" h="1914" extrusionOk="0">
                    <a:moveTo>
                      <a:pt x="444" y="0"/>
                    </a:moveTo>
                    <a:lnTo>
                      <a:pt x="33" y="1710"/>
                    </a:lnTo>
                    <a:cubicBezTo>
                      <a:pt x="1" y="1774"/>
                      <a:pt x="33" y="1837"/>
                      <a:pt x="64" y="1869"/>
                    </a:cubicBezTo>
                    <a:cubicBezTo>
                      <a:pt x="109" y="1891"/>
                      <a:pt x="154" y="1914"/>
                      <a:pt x="199" y="1914"/>
                    </a:cubicBezTo>
                    <a:cubicBezTo>
                      <a:pt x="217" y="1914"/>
                      <a:pt x="236" y="1910"/>
                      <a:pt x="254" y="1901"/>
                    </a:cubicBezTo>
                    <a:lnTo>
                      <a:pt x="1774" y="1394"/>
                    </a:lnTo>
                    <a:lnTo>
                      <a:pt x="3199" y="1394"/>
                    </a:lnTo>
                    <a:lnTo>
                      <a:pt x="4751" y="1901"/>
                    </a:lnTo>
                    <a:lnTo>
                      <a:pt x="4783" y="1901"/>
                    </a:lnTo>
                    <a:cubicBezTo>
                      <a:pt x="4846" y="1901"/>
                      <a:pt x="4878" y="1901"/>
                      <a:pt x="4910" y="1869"/>
                    </a:cubicBezTo>
                    <a:cubicBezTo>
                      <a:pt x="4941" y="1837"/>
                      <a:pt x="4973" y="1742"/>
                      <a:pt x="4941" y="1710"/>
                    </a:cubicBezTo>
                    <a:lnTo>
                      <a:pt x="4466" y="0"/>
                    </a:lnTo>
                    <a:lnTo>
                      <a:pt x="4118" y="95"/>
                    </a:lnTo>
                    <a:lnTo>
                      <a:pt x="4530" y="1489"/>
                    </a:lnTo>
                    <a:lnTo>
                      <a:pt x="3294" y="1077"/>
                    </a:lnTo>
                    <a:lnTo>
                      <a:pt x="1711" y="1077"/>
                    </a:lnTo>
                    <a:lnTo>
                      <a:pt x="444" y="1489"/>
                    </a:lnTo>
                    <a:lnTo>
                      <a:pt x="793" y="95"/>
                    </a:lnTo>
                    <a:lnTo>
                      <a:pt x="444"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3605;p36">
                <a:extLst>
                  <a:ext uri="{FF2B5EF4-FFF2-40B4-BE49-F238E27FC236}">
                    <a16:creationId xmlns:a16="http://schemas.microsoft.com/office/drawing/2014/main" id="{47DACFBC-463D-5A50-0A57-E76836901630}"/>
                  </a:ext>
                </a:extLst>
              </p:cNvPr>
              <p:cNvSpPr/>
              <p:nvPr/>
            </p:nvSpPr>
            <p:spPr>
              <a:xfrm>
                <a:off x="3753375" y="2426375"/>
                <a:ext cx="29325" cy="19825"/>
              </a:xfrm>
              <a:custGeom>
                <a:avLst/>
                <a:gdLst/>
                <a:ahLst/>
                <a:cxnLst/>
                <a:rect l="l" t="t" r="r" b="b"/>
                <a:pathLst>
                  <a:path w="1173" h="793" extrusionOk="0">
                    <a:moveTo>
                      <a:pt x="1" y="1"/>
                    </a:moveTo>
                    <a:lnTo>
                      <a:pt x="1" y="507"/>
                    </a:lnTo>
                    <a:cubicBezTo>
                      <a:pt x="1" y="666"/>
                      <a:pt x="127" y="793"/>
                      <a:pt x="286" y="793"/>
                    </a:cubicBezTo>
                    <a:lnTo>
                      <a:pt x="887" y="793"/>
                    </a:lnTo>
                    <a:cubicBezTo>
                      <a:pt x="1046" y="793"/>
                      <a:pt x="1172" y="666"/>
                      <a:pt x="1172" y="507"/>
                    </a:cubicBezTo>
                    <a:lnTo>
                      <a:pt x="1172"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3606;p36">
                <a:extLst>
                  <a:ext uri="{FF2B5EF4-FFF2-40B4-BE49-F238E27FC236}">
                    <a16:creationId xmlns:a16="http://schemas.microsoft.com/office/drawing/2014/main" id="{B854A596-173F-9095-990F-54A21D56CCB0}"/>
                  </a:ext>
                </a:extLst>
              </p:cNvPr>
              <p:cNvSpPr/>
              <p:nvPr/>
            </p:nvSpPr>
            <p:spPr>
              <a:xfrm>
                <a:off x="3748625" y="2426375"/>
                <a:ext cx="38825" cy="23775"/>
              </a:xfrm>
              <a:custGeom>
                <a:avLst/>
                <a:gdLst/>
                <a:ahLst/>
                <a:cxnLst/>
                <a:rect l="l" t="t" r="r" b="b"/>
                <a:pathLst>
                  <a:path w="1553" h="951" extrusionOk="0">
                    <a:moveTo>
                      <a:pt x="1" y="1"/>
                    </a:moveTo>
                    <a:lnTo>
                      <a:pt x="1" y="507"/>
                    </a:lnTo>
                    <a:cubicBezTo>
                      <a:pt x="1" y="761"/>
                      <a:pt x="222" y="951"/>
                      <a:pt x="476" y="951"/>
                    </a:cubicBezTo>
                    <a:lnTo>
                      <a:pt x="1077" y="951"/>
                    </a:lnTo>
                    <a:cubicBezTo>
                      <a:pt x="1331" y="951"/>
                      <a:pt x="1552" y="761"/>
                      <a:pt x="1552" y="507"/>
                    </a:cubicBezTo>
                    <a:lnTo>
                      <a:pt x="1552" y="1"/>
                    </a:lnTo>
                    <a:lnTo>
                      <a:pt x="1204" y="1"/>
                    </a:lnTo>
                    <a:lnTo>
                      <a:pt x="1204" y="507"/>
                    </a:lnTo>
                    <a:cubicBezTo>
                      <a:pt x="1204" y="571"/>
                      <a:pt x="1141" y="634"/>
                      <a:pt x="1077" y="634"/>
                    </a:cubicBezTo>
                    <a:lnTo>
                      <a:pt x="476" y="634"/>
                    </a:lnTo>
                    <a:cubicBezTo>
                      <a:pt x="412" y="634"/>
                      <a:pt x="349" y="571"/>
                      <a:pt x="349" y="507"/>
                    </a:cubicBezTo>
                    <a:lnTo>
                      <a:pt x="349"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3607;p36">
                <a:extLst>
                  <a:ext uri="{FF2B5EF4-FFF2-40B4-BE49-F238E27FC236}">
                    <a16:creationId xmlns:a16="http://schemas.microsoft.com/office/drawing/2014/main" id="{94693084-2AA8-50F0-0903-8AA68295AF57}"/>
                  </a:ext>
                </a:extLst>
              </p:cNvPr>
              <p:cNvSpPr/>
              <p:nvPr/>
            </p:nvSpPr>
            <p:spPr>
              <a:xfrm>
                <a:off x="3753375" y="2446175"/>
                <a:ext cx="31700" cy="80175"/>
              </a:xfrm>
              <a:custGeom>
                <a:avLst/>
                <a:gdLst/>
                <a:ahLst/>
                <a:cxnLst/>
                <a:rect l="l" t="t" r="r" b="b"/>
                <a:pathLst>
                  <a:path w="1268" h="3207" extrusionOk="0">
                    <a:moveTo>
                      <a:pt x="286" y="1"/>
                    </a:moveTo>
                    <a:lnTo>
                      <a:pt x="1" y="2566"/>
                    </a:lnTo>
                    <a:cubicBezTo>
                      <a:pt x="1" y="2661"/>
                      <a:pt x="32" y="2756"/>
                      <a:pt x="96" y="2819"/>
                    </a:cubicBezTo>
                    <a:lnTo>
                      <a:pt x="412" y="3136"/>
                    </a:lnTo>
                    <a:cubicBezTo>
                      <a:pt x="476" y="3183"/>
                      <a:pt x="539" y="3207"/>
                      <a:pt x="602" y="3207"/>
                    </a:cubicBezTo>
                    <a:cubicBezTo>
                      <a:pt x="666" y="3207"/>
                      <a:pt x="729" y="3183"/>
                      <a:pt x="792" y="3136"/>
                    </a:cubicBezTo>
                    <a:lnTo>
                      <a:pt x="1141" y="2819"/>
                    </a:lnTo>
                    <a:cubicBezTo>
                      <a:pt x="1204" y="2756"/>
                      <a:pt x="1267" y="2661"/>
                      <a:pt x="1236" y="2566"/>
                    </a:cubicBezTo>
                    <a:lnTo>
                      <a:pt x="951"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3608;p36">
                <a:extLst>
                  <a:ext uri="{FF2B5EF4-FFF2-40B4-BE49-F238E27FC236}">
                    <a16:creationId xmlns:a16="http://schemas.microsoft.com/office/drawing/2014/main" id="{9E55575A-E5F0-A17E-B895-54D29B25B7D4}"/>
                  </a:ext>
                </a:extLst>
              </p:cNvPr>
              <p:cNvSpPr/>
              <p:nvPr/>
            </p:nvSpPr>
            <p:spPr>
              <a:xfrm>
                <a:off x="3748625" y="2445375"/>
                <a:ext cx="40400" cy="84750"/>
              </a:xfrm>
              <a:custGeom>
                <a:avLst/>
                <a:gdLst/>
                <a:ahLst/>
                <a:cxnLst/>
                <a:rect l="l" t="t" r="r" b="b"/>
                <a:pathLst>
                  <a:path w="1616" h="3390" extrusionOk="0">
                    <a:moveTo>
                      <a:pt x="317" y="1"/>
                    </a:moveTo>
                    <a:lnTo>
                      <a:pt x="32" y="2566"/>
                    </a:lnTo>
                    <a:cubicBezTo>
                      <a:pt x="1" y="2724"/>
                      <a:pt x="64" y="2883"/>
                      <a:pt x="191" y="2978"/>
                    </a:cubicBezTo>
                    <a:lnTo>
                      <a:pt x="507" y="3294"/>
                    </a:lnTo>
                    <a:cubicBezTo>
                      <a:pt x="602" y="3358"/>
                      <a:pt x="697" y="3389"/>
                      <a:pt x="792" y="3389"/>
                    </a:cubicBezTo>
                    <a:cubicBezTo>
                      <a:pt x="887" y="3389"/>
                      <a:pt x="982" y="3358"/>
                      <a:pt x="1077" y="3294"/>
                    </a:cubicBezTo>
                    <a:lnTo>
                      <a:pt x="1426" y="2978"/>
                    </a:lnTo>
                    <a:cubicBezTo>
                      <a:pt x="1552" y="2883"/>
                      <a:pt x="1616" y="2724"/>
                      <a:pt x="1584" y="2566"/>
                    </a:cubicBezTo>
                    <a:lnTo>
                      <a:pt x="1299" y="1"/>
                    </a:lnTo>
                    <a:lnTo>
                      <a:pt x="951" y="64"/>
                    </a:lnTo>
                    <a:lnTo>
                      <a:pt x="1267" y="2598"/>
                    </a:lnTo>
                    <a:cubicBezTo>
                      <a:pt x="1267" y="2629"/>
                      <a:pt x="1236" y="2693"/>
                      <a:pt x="1204" y="2693"/>
                    </a:cubicBezTo>
                    <a:cubicBezTo>
                      <a:pt x="1204" y="2693"/>
                      <a:pt x="1204" y="2724"/>
                      <a:pt x="1204" y="2724"/>
                    </a:cubicBezTo>
                    <a:lnTo>
                      <a:pt x="856" y="3041"/>
                    </a:lnTo>
                    <a:cubicBezTo>
                      <a:pt x="840" y="3057"/>
                      <a:pt x="816" y="3065"/>
                      <a:pt x="792" y="3065"/>
                    </a:cubicBezTo>
                    <a:cubicBezTo>
                      <a:pt x="769" y="3065"/>
                      <a:pt x="745" y="3057"/>
                      <a:pt x="729" y="3041"/>
                    </a:cubicBezTo>
                    <a:lnTo>
                      <a:pt x="412" y="2724"/>
                    </a:lnTo>
                    <a:cubicBezTo>
                      <a:pt x="412" y="2724"/>
                      <a:pt x="412" y="2693"/>
                      <a:pt x="412" y="2693"/>
                    </a:cubicBezTo>
                    <a:cubicBezTo>
                      <a:pt x="381" y="2693"/>
                      <a:pt x="349" y="2629"/>
                      <a:pt x="349" y="2598"/>
                    </a:cubicBezTo>
                    <a:lnTo>
                      <a:pt x="666" y="33"/>
                    </a:lnTo>
                    <a:lnTo>
                      <a:pt x="317"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3609;p36">
                <a:extLst>
                  <a:ext uri="{FF2B5EF4-FFF2-40B4-BE49-F238E27FC236}">
                    <a16:creationId xmlns:a16="http://schemas.microsoft.com/office/drawing/2014/main" id="{57F169E6-8637-C9AC-0EC5-E74EC1BEA448}"/>
                  </a:ext>
                </a:extLst>
              </p:cNvPr>
              <p:cNvSpPr/>
              <p:nvPr/>
            </p:nvSpPr>
            <p:spPr>
              <a:xfrm>
                <a:off x="3709050" y="2295750"/>
                <a:ext cx="117975" cy="133025"/>
              </a:xfrm>
              <a:custGeom>
                <a:avLst/>
                <a:gdLst/>
                <a:ahLst/>
                <a:cxnLst/>
                <a:rect l="l" t="t" r="r" b="b"/>
                <a:pathLst>
                  <a:path w="4719" h="5321" extrusionOk="0">
                    <a:moveTo>
                      <a:pt x="2344" y="0"/>
                    </a:moveTo>
                    <a:cubicBezTo>
                      <a:pt x="1045" y="0"/>
                      <a:pt x="0" y="1046"/>
                      <a:pt x="0" y="2376"/>
                    </a:cubicBezTo>
                    <a:cubicBezTo>
                      <a:pt x="0" y="3674"/>
                      <a:pt x="1045" y="5321"/>
                      <a:pt x="2344" y="5321"/>
                    </a:cubicBezTo>
                    <a:cubicBezTo>
                      <a:pt x="3674" y="5321"/>
                      <a:pt x="4719" y="3674"/>
                      <a:pt x="4719" y="2376"/>
                    </a:cubicBezTo>
                    <a:cubicBezTo>
                      <a:pt x="4719" y="1077"/>
                      <a:pt x="3674" y="0"/>
                      <a:pt x="234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3610;p36">
                <a:extLst>
                  <a:ext uri="{FF2B5EF4-FFF2-40B4-BE49-F238E27FC236}">
                    <a16:creationId xmlns:a16="http://schemas.microsoft.com/office/drawing/2014/main" id="{0EC4E9B7-6A86-3B9A-A5FC-628C88B45E09}"/>
                  </a:ext>
                </a:extLst>
              </p:cNvPr>
              <p:cNvSpPr/>
              <p:nvPr/>
            </p:nvSpPr>
            <p:spPr>
              <a:xfrm>
                <a:off x="3704300" y="2291800"/>
                <a:ext cx="127475" cy="140950"/>
              </a:xfrm>
              <a:custGeom>
                <a:avLst/>
                <a:gdLst/>
                <a:ahLst/>
                <a:cxnLst/>
                <a:rect l="l" t="t" r="r" b="b"/>
                <a:pathLst>
                  <a:path w="5099" h="5638" extrusionOk="0">
                    <a:moveTo>
                      <a:pt x="2534" y="348"/>
                    </a:moveTo>
                    <a:cubicBezTo>
                      <a:pt x="3769" y="348"/>
                      <a:pt x="4751" y="1330"/>
                      <a:pt x="4751" y="2534"/>
                    </a:cubicBezTo>
                    <a:cubicBezTo>
                      <a:pt x="4751" y="3769"/>
                      <a:pt x="3737" y="5320"/>
                      <a:pt x="2534" y="5320"/>
                    </a:cubicBezTo>
                    <a:cubicBezTo>
                      <a:pt x="1362" y="5320"/>
                      <a:pt x="349" y="3769"/>
                      <a:pt x="349" y="2534"/>
                    </a:cubicBezTo>
                    <a:cubicBezTo>
                      <a:pt x="349" y="1330"/>
                      <a:pt x="1330" y="348"/>
                      <a:pt x="2534" y="348"/>
                    </a:cubicBezTo>
                    <a:close/>
                    <a:moveTo>
                      <a:pt x="2534" y="0"/>
                    </a:moveTo>
                    <a:cubicBezTo>
                      <a:pt x="1140" y="0"/>
                      <a:pt x="0" y="1140"/>
                      <a:pt x="0" y="2534"/>
                    </a:cubicBezTo>
                    <a:cubicBezTo>
                      <a:pt x="0" y="3959"/>
                      <a:pt x="1140" y="5637"/>
                      <a:pt x="2534" y="5637"/>
                    </a:cubicBezTo>
                    <a:cubicBezTo>
                      <a:pt x="3959" y="5637"/>
                      <a:pt x="5099" y="3927"/>
                      <a:pt x="5099" y="2534"/>
                    </a:cubicBezTo>
                    <a:cubicBezTo>
                      <a:pt x="5099" y="1140"/>
                      <a:pt x="3959" y="0"/>
                      <a:pt x="253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3611;p36">
                <a:extLst>
                  <a:ext uri="{FF2B5EF4-FFF2-40B4-BE49-F238E27FC236}">
                    <a16:creationId xmlns:a16="http://schemas.microsoft.com/office/drawing/2014/main" id="{39092E87-1AC5-CF21-9701-E463A0C341E8}"/>
                  </a:ext>
                </a:extLst>
              </p:cNvPr>
              <p:cNvSpPr/>
              <p:nvPr/>
            </p:nvSpPr>
            <p:spPr>
              <a:xfrm>
                <a:off x="3975075" y="2114000"/>
                <a:ext cx="166275" cy="104975"/>
              </a:xfrm>
              <a:custGeom>
                <a:avLst/>
                <a:gdLst/>
                <a:ahLst/>
                <a:cxnLst/>
                <a:rect l="l" t="t" r="r" b="b"/>
                <a:pathLst>
                  <a:path w="6651" h="4199" extrusionOk="0">
                    <a:moveTo>
                      <a:pt x="5025" y="1"/>
                    </a:moveTo>
                    <a:cubicBezTo>
                      <a:pt x="4541" y="1"/>
                      <a:pt x="4006" y="66"/>
                      <a:pt x="3515" y="272"/>
                    </a:cubicBezTo>
                    <a:cubicBezTo>
                      <a:pt x="3325" y="367"/>
                      <a:pt x="3104" y="462"/>
                      <a:pt x="2945" y="588"/>
                    </a:cubicBezTo>
                    <a:cubicBezTo>
                      <a:pt x="1298" y="1665"/>
                      <a:pt x="0" y="2203"/>
                      <a:pt x="0" y="2203"/>
                    </a:cubicBezTo>
                    <a:lnTo>
                      <a:pt x="760" y="3502"/>
                    </a:lnTo>
                    <a:cubicBezTo>
                      <a:pt x="760" y="3502"/>
                      <a:pt x="1140" y="4072"/>
                      <a:pt x="1678" y="4104"/>
                    </a:cubicBezTo>
                    <a:cubicBezTo>
                      <a:pt x="1692" y="4104"/>
                      <a:pt x="1705" y="4105"/>
                      <a:pt x="1717" y="4105"/>
                    </a:cubicBezTo>
                    <a:cubicBezTo>
                      <a:pt x="2250" y="4105"/>
                      <a:pt x="2280" y="3470"/>
                      <a:pt x="2280" y="3470"/>
                    </a:cubicBezTo>
                    <a:cubicBezTo>
                      <a:pt x="2280" y="3470"/>
                      <a:pt x="2470" y="4167"/>
                      <a:pt x="3199" y="4199"/>
                    </a:cubicBezTo>
                    <a:lnTo>
                      <a:pt x="3072" y="3502"/>
                    </a:lnTo>
                    <a:lnTo>
                      <a:pt x="3072" y="3502"/>
                    </a:lnTo>
                    <a:cubicBezTo>
                      <a:pt x="3072" y="3502"/>
                      <a:pt x="3439" y="3912"/>
                      <a:pt x="3853" y="3912"/>
                    </a:cubicBezTo>
                    <a:cubicBezTo>
                      <a:pt x="3940" y="3912"/>
                      <a:pt x="4029" y="3894"/>
                      <a:pt x="4117" y="3850"/>
                    </a:cubicBezTo>
                    <a:lnTo>
                      <a:pt x="3832" y="3122"/>
                    </a:lnTo>
                    <a:lnTo>
                      <a:pt x="3832" y="3122"/>
                    </a:lnTo>
                    <a:cubicBezTo>
                      <a:pt x="3832" y="3122"/>
                      <a:pt x="4318" y="3487"/>
                      <a:pt x="4772" y="3487"/>
                    </a:cubicBezTo>
                    <a:cubicBezTo>
                      <a:pt x="4886" y="3487"/>
                      <a:pt x="4997" y="3464"/>
                      <a:pt x="5099" y="3407"/>
                    </a:cubicBezTo>
                    <a:lnTo>
                      <a:pt x="4529" y="2710"/>
                    </a:lnTo>
                    <a:lnTo>
                      <a:pt x="4529" y="2710"/>
                    </a:lnTo>
                    <a:cubicBezTo>
                      <a:pt x="4529" y="2710"/>
                      <a:pt x="4957" y="2861"/>
                      <a:pt x="5352" y="2861"/>
                    </a:cubicBezTo>
                    <a:cubicBezTo>
                      <a:pt x="5610" y="2861"/>
                      <a:pt x="5854" y="2796"/>
                      <a:pt x="5954" y="2583"/>
                    </a:cubicBezTo>
                    <a:lnTo>
                      <a:pt x="4750" y="2013"/>
                    </a:lnTo>
                    <a:lnTo>
                      <a:pt x="4750" y="2013"/>
                    </a:lnTo>
                    <a:cubicBezTo>
                      <a:pt x="4750" y="2013"/>
                      <a:pt x="4787" y="2015"/>
                      <a:pt x="4849" y="2015"/>
                    </a:cubicBezTo>
                    <a:cubicBezTo>
                      <a:pt x="5174" y="2015"/>
                      <a:pt x="6201" y="1970"/>
                      <a:pt x="6334" y="1412"/>
                    </a:cubicBezTo>
                    <a:lnTo>
                      <a:pt x="4687" y="1190"/>
                    </a:lnTo>
                    <a:cubicBezTo>
                      <a:pt x="4687" y="1190"/>
                      <a:pt x="6651" y="968"/>
                      <a:pt x="6587" y="208"/>
                    </a:cubicBezTo>
                    <a:cubicBezTo>
                      <a:pt x="6587" y="208"/>
                      <a:pt x="5887" y="1"/>
                      <a:pt x="502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3612;p36">
                <a:extLst>
                  <a:ext uri="{FF2B5EF4-FFF2-40B4-BE49-F238E27FC236}">
                    <a16:creationId xmlns:a16="http://schemas.microsoft.com/office/drawing/2014/main" id="{66A62B6C-292D-251E-3503-65306CBCE145}"/>
                  </a:ext>
                </a:extLst>
              </p:cNvPr>
              <p:cNvSpPr/>
              <p:nvPr/>
            </p:nvSpPr>
            <p:spPr>
              <a:xfrm>
                <a:off x="3970300" y="2110050"/>
                <a:ext cx="174225" cy="112875"/>
              </a:xfrm>
              <a:custGeom>
                <a:avLst/>
                <a:gdLst/>
                <a:ahLst/>
                <a:cxnLst/>
                <a:rect l="l" t="t" r="r" b="b"/>
                <a:pathLst>
                  <a:path w="6969" h="4515" extrusionOk="0">
                    <a:moveTo>
                      <a:pt x="5207" y="334"/>
                    </a:moveTo>
                    <a:cubicBezTo>
                      <a:pt x="5811" y="334"/>
                      <a:pt x="6337" y="439"/>
                      <a:pt x="6588" y="493"/>
                    </a:cubicBezTo>
                    <a:cubicBezTo>
                      <a:pt x="6556" y="525"/>
                      <a:pt x="6556" y="556"/>
                      <a:pt x="6525" y="556"/>
                    </a:cubicBezTo>
                    <a:cubicBezTo>
                      <a:pt x="6240" y="936"/>
                      <a:pt x="5226" y="1126"/>
                      <a:pt x="4846" y="1158"/>
                    </a:cubicBezTo>
                    <a:cubicBezTo>
                      <a:pt x="4783" y="1158"/>
                      <a:pt x="4688" y="1253"/>
                      <a:pt x="4688" y="1316"/>
                    </a:cubicBezTo>
                    <a:cubicBezTo>
                      <a:pt x="4688" y="1411"/>
                      <a:pt x="4751" y="1475"/>
                      <a:pt x="4846" y="1506"/>
                    </a:cubicBezTo>
                    <a:lnTo>
                      <a:pt x="6240" y="1696"/>
                    </a:lnTo>
                    <a:cubicBezTo>
                      <a:pt x="6010" y="1926"/>
                      <a:pt x="5492" y="1991"/>
                      <a:pt x="5150" y="1991"/>
                    </a:cubicBezTo>
                    <a:cubicBezTo>
                      <a:pt x="5068" y="1991"/>
                      <a:pt x="4997" y="1988"/>
                      <a:pt x="4941" y="1981"/>
                    </a:cubicBezTo>
                    <a:cubicBezTo>
                      <a:pt x="4878" y="1981"/>
                      <a:pt x="4783" y="2045"/>
                      <a:pt x="4783" y="2140"/>
                    </a:cubicBezTo>
                    <a:cubicBezTo>
                      <a:pt x="4751" y="2203"/>
                      <a:pt x="4783" y="2298"/>
                      <a:pt x="4878" y="2330"/>
                    </a:cubicBezTo>
                    <a:lnTo>
                      <a:pt x="5860" y="2773"/>
                    </a:lnTo>
                    <a:cubicBezTo>
                      <a:pt x="5774" y="2811"/>
                      <a:pt x="5668" y="2826"/>
                      <a:pt x="5554" y="2826"/>
                    </a:cubicBezTo>
                    <a:cubicBezTo>
                      <a:pt x="5290" y="2826"/>
                      <a:pt x="4982" y="2745"/>
                      <a:pt x="4783" y="2678"/>
                    </a:cubicBezTo>
                    <a:cubicBezTo>
                      <a:pt x="4720" y="2678"/>
                      <a:pt x="4625" y="2678"/>
                      <a:pt x="4593" y="2741"/>
                    </a:cubicBezTo>
                    <a:cubicBezTo>
                      <a:pt x="4530" y="2805"/>
                      <a:pt x="4561" y="2900"/>
                      <a:pt x="4593" y="2963"/>
                    </a:cubicBezTo>
                    <a:lnTo>
                      <a:pt x="5005" y="3470"/>
                    </a:lnTo>
                    <a:cubicBezTo>
                      <a:pt x="4986" y="3472"/>
                      <a:pt x="4968" y="3473"/>
                      <a:pt x="4949" y="3473"/>
                    </a:cubicBezTo>
                    <a:cubicBezTo>
                      <a:pt x="4641" y="3473"/>
                      <a:pt x="4267" y="3243"/>
                      <a:pt x="4118" y="3153"/>
                    </a:cubicBezTo>
                    <a:cubicBezTo>
                      <a:pt x="4102" y="3121"/>
                      <a:pt x="4070" y="3106"/>
                      <a:pt x="4035" y="3106"/>
                    </a:cubicBezTo>
                    <a:cubicBezTo>
                      <a:pt x="3999" y="3106"/>
                      <a:pt x="3960" y="3121"/>
                      <a:pt x="3928" y="3153"/>
                    </a:cubicBezTo>
                    <a:cubicBezTo>
                      <a:pt x="3865" y="3185"/>
                      <a:pt x="3833" y="3280"/>
                      <a:pt x="3865" y="3343"/>
                    </a:cubicBezTo>
                    <a:lnTo>
                      <a:pt x="4055" y="3913"/>
                    </a:lnTo>
                    <a:cubicBezTo>
                      <a:pt x="3738" y="3913"/>
                      <a:pt x="3390" y="3565"/>
                      <a:pt x="3390" y="3565"/>
                    </a:cubicBezTo>
                    <a:cubicBezTo>
                      <a:pt x="3366" y="3518"/>
                      <a:pt x="3309" y="3489"/>
                      <a:pt x="3255" y="3489"/>
                    </a:cubicBezTo>
                    <a:cubicBezTo>
                      <a:pt x="3236" y="3489"/>
                      <a:pt x="3217" y="3493"/>
                      <a:pt x="3200" y="3501"/>
                    </a:cubicBezTo>
                    <a:cubicBezTo>
                      <a:pt x="3136" y="3533"/>
                      <a:pt x="3105" y="3628"/>
                      <a:pt x="3105" y="3691"/>
                    </a:cubicBezTo>
                    <a:lnTo>
                      <a:pt x="3200" y="4135"/>
                    </a:lnTo>
                    <a:cubicBezTo>
                      <a:pt x="2788" y="4040"/>
                      <a:pt x="2630" y="3596"/>
                      <a:pt x="2630" y="3596"/>
                    </a:cubicBezTo>
                    <a:cubicBezTo>
                      <a:pt x="2598" y="3501"/>
                      <a:pt x="2535" y="3470"/>
                      <a:pt x="2471" y="3470"/>
                    </a:cubicBezTo>
                    <a:cubicBezTo>
                      <a:pt x="2471" y="3470"/>
                      <a:pt x="2440" y="3470"/>
                      <a:pt x="2440" y="3438"/>
                    </a:cubicBezTo>
                    <a:cubicBezTo>
                      <a:pt x="2345" y="3470"/>
                      <a:pt x="2281" y="3533"/>
                      <a:pt x="2281" y="3628"/>
                    </a:cubicBezTo>
                    <a:cubicBezTo>
                      <a:pt x="2281" y="3628"/>
                      <a:pt x="2249" y="4103"/>
                      <a:pt x="1901" y="4103"/>
                    </a:cubicBezTo>
                    <a:cubicBezTo>
                      <a:pt x="1426" y="4072"/>
                      <a:pt x="1109" y="3565"/>
                      <a:pt x="1109" y="3565"/>
                    </a:cubicBezTo>
                    <a:lnTo>
                      <a:pt x="413" y="2425"/>
                    </a:lnTo>
                    <a:cubicBezTo>
                      <a:pt x="856" y="2235"/>
                      <a:pt x="1933" y="1728"/>
                      <a:pt x="3231" y="873"/>
                    </a:cubicBezTo>
                    <a:cubicBezTo>
                      <a:pt x="3358" y="778"/>
                      <a:pt x="3580" y="683"/>
                      <a:pt x="3770" y="588"/>
                    </a:cubicBezTo>
                    <a:cubicBezTo>
                      <a:pt x="4236" y="396"/>
                      <a:pt x="4745" y="334"/>
                      <a:pt x="5207" y="334"/>
                    </a:cubicBezTo>
                    <a:close/>
                    <a:moveTo>
                      <a:pt x="5273" y="0"/>
                    </a:moveTo>
                    <a:cubicBezTo>
                      <a:pt x="4756" y="0"/>
                      <a:pt x="4176" y="73"/>
                      <a:pt x="3643" y="303"/>
                    </a:cubicBezTo>
                    <a:cubicBezTo>
                      <a:pt x="3421" y="398"/>
                      <a:pt x="3200" y="493"/>
                      <a:pt x="3041" y="588"/>
                    </a:cubicBezTo>
                    <a:cubicBezTo>
                      <a:pt x="1426" y="1665"/>
                      <a:pt x="128" y="2203"/>
                      <a:pt x="128" y="2203"/>
                    </a:cubicBezTo>
                    <a:cubicBezTo>
                      <a:pt x="64" y="2235"/>
                      <a:pt x="33" y="2266"/>
                      <a:pt x="1" y="2298"/>
                    </a:cubicBezTo>
                    <a:cubicBezTo>
                      <a:pt x="1" y="2361"/>
                      <a:pt x="1" y="2393"/>
                      <a:pt x="33" y="2456"/>
                    </a:cubicBezTo>
                    <a:lnTo>
                      <a:pt x="824" y="3755"/>
                    </a:lnTo>
                    <a:cubicBezTo>
                      <a:pt x="824" y="3787"/>
                      <a:pt x="1236" y="4420"/>
                      <a:pt x="1869" y="4452"/>
                    </a:cubicBezTo>
                    <a:cubicBezTo>
                      <a:pt x="2186" y="4452"/>
                      <a:pt x="2408" y="4293"/>
                      <a:pt x="2503" y="4072"/>
                    </a:cubicBezTo>
                    <a:cubicBezTo>
                      <a:pt x="2693" y="4293"/>
                      <a:pt x="2978" y="4515"/>
                      <a:pt x="3390" y="4515"/>
                    </a:cubicBezTo>
                    <a:cubicBezTo>
                      <a:pt x="3453" y="4515"/>
                      <a:pt x="3485" y="4483"/>
                      <a:pt x="3548" y="4452"/>
                    </a:cubicBezTo>
                    <a:cubicBezTo>
                      <a:pt x="3580" y="4420"/>
                      <a:pt x="3580" y="4388"/>
                      <a:pt x="3580" y="4325"/>
                    </a:cubicBezTo>
                    <a:lnTo>
                      <a:pt x="3516" y="4103"/>
                    </a:lnTo>
                    <a:lnTo>
                      <a:pt x="3516" y="4103"/>
                    </a:lnTo>
                    <a:cubicBezTo>
                      <a:pt x="3685" y="4188"/>
                      <a:pt x="3868" y="4258"/>
                      <a:pt x="4065" y="4258"/>
                    </a:cubicBezTo>
                    <a:cubicBezTo>
                      <a:pt x="4164" y="4258"/>
                      <a:pt x="4266" y="4240"/>
                      <a:pt x="4371" y="4198"/>
                    </a:cubicBezTo>
                    <a:cubicBezTo>
                      <a:pt x="4466" y="4167"/>
                      <a:pt x="4498" y="4072"/>
                      <a:pt x="4466" y="3977"/>
                    </a:cubicBezTo>
                    <a:lnTo>
                      <a:pt x="4340" y="3691"/>
                    </a:lnTo>
                    <a:lnTo>
                      <a:pt x="4340" y="3691"/>
                    </a:lnTo>
                    <a:cubicBezTo>
                      <a:pt x="4527" y="3767"/>
                      <a:pt x="4749" y="3831"/>
                      <a:pt x="4964" y="3831"/>
                    </a:cubicBezTo>
                    <a:cubicBezTo>
                      <a:pt x="5111" y="3831"/>
                      <a:pt x="5256" y="3800"/>
                      <a:pt x="5385" y="3723"/>
                    </a:cubicBezTo>
                    <a:cubicBezTo>
                      <a:pt x="5448" y="3691"/>
                      <a:pt x="5480" y="3660"/>
                      <a:pt x="5480" y="3596"/>
                    </a:cubicBezTo>
                    <a:cubicBezTo>
                      <a:pt x="5480" y="3565"/>
                      <a:pt x="5480" y="3501"/>
                      <a:pt x="5448" y="3470"/>
                    </a:cubicBezTo>
                    <a:lnTo>
                      <a:pt x="5195" y="3153"/>
                    </a:lnTo>
                    <a:lnTo>
                      <a:pt x="5195" y="3153"/>
                    </a:lnTo>
                    <a:cubicBezTo>
                      <a:pt x="5314" y="3181"/>
                      <a:pt x="5442" y="3198"/>
                      <a:pt x="5568" y="3198"/>
                    </a:cubicBezTo>
                    <a:cubicBezTo>
                      <a:pt x="5874" y="3198"/>
                      <a:pt x="6168" y="3097"/>
                      <a:pt x="6303" y="2805"/>
                    </a:cubicBezTo>
                    <a:cubicBezTo>
                      <a:pt x="6335" y="2741"/>
                      <a:pt x="6303" y="2646"/>
                      <a:pt x="6208" y="2583"/>
                    </a:cubicBezTo>
                    <a:lnTo>
                      <a:pt x="5638" y="2330"/>
                    </a:lnTo>
                    <a:cubicBezTo>
                      <a:pt x="6081" y="2235"/>
                      <a:pt x="6588" y="2076"/>
                      <a:pt x="6683" y="1601"/>
                    </a:cubicBezTo>
                    <a:cubicBezTo>
                      <a:pt x="6683" y="1570"/>
                      <a:pt x="6683" y="1506"/>
                      <a:pt x="6651" y="1475"/>
                    </a:cubicBezTo>
                    <a:cubicBezTo>
                      <a:pt x="6620" y="1443"/>
                      <a:pt x="6588" y="1411"/>
                      <a:pt x="6556" y="1411"/>
                    </a:cubicBezTo>
                    <a:lnTo>
                      <a:pt x="5891" y="1316"/>
                    </a:lnTo>
                    <a:cubicBezTo>
                      <a:pt x="6240" y="1190"/>
                      <a:pt x="6620" y="1031"/>
                      <a:pt x="6810" y="810"/>
                    </a:cubicBezTo>
                    <a:cubicBezTo>
                      <a:pt x="6905" y="651"/>
                      <a:pt x="6968" y="525"/>
                      <a:pt x="6937" y="366"/>
                    </a:cubicBezTo>
                    <a:cubicBezTo>
                      <a:pt x="6937" y="303"/>
                      <a:pt x="6873" y="240"/>
                      <a:pt x="6810" y="208"/>
                    </a:cubicBezTo>
                    <a:cubicBezTo>
                      <a:pt x="6771" y="188"/>
                      <a:pt x="6105" y="0"/>
                      <a:pt x="527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3613;p36">
                <a:extLst>
                  <a:ext uri="{FF2B5EF4-FFF2-40B4-BE49-F238E27FC236}">
                    <a16:creationId xmlns:a16="http://schemas.microsoft.com/office/drawing/2014/main" id="{08A299A1-BEAB-F176-F2CD-948399A5DC90}"/>
                  </a:ext>
                </a:extLst>
              </p:cNvPr>
              <p:cNvSpPr/>
              <p:nvPr/>
            </p:nvSpPr>
            <p:spPr>
              <a:xfrm>
                <a:off x="3802475" y="2114000"/>
                <a:ext cx="167075" cy="104975"/>
              </a:xfrm>
              <a:custGeom>
                <a:avLst/>
                <a:gdLst/>
                <a:ahLst/>
                <a:cxnLst/>
                <a:rect l="l" t="t" r="r" b="b"/>
                <a:pathLst>
                  <a:path w="6683" h="4199" extrusionOk="0">
                    <a:moveTo>
                      <a:pt x="1635" y="1"/>
                    </a:moveTo>
                    <a:cubicBezTo>
                      <a:pt x="783" y="1"/>
                      <a:pt x="95" y="208"/>
                      <a:pt x="95" y="208"/>
                    </a:cubicBezTo>
                    <a:cubicBezTo>
                      <a:pt x="0" y="968"/>
                      <a:pt x="1964" y="1190"/>
                      <a:pt x="1964" y="1190"/>
                    </a:cubicBezTo>
                    <a:lnTo>
                      <a:pt x="349" y="1412"/>
                    </a:lnTo>
                    <a:cubicBezTo>
                      <a:pt x="455" y="1970"/>
                      <a:pt x="1478" y="2015"/>
                      <a:pt x="1802" y="2015"/>
                    </a:cubicBezTo>
                    <a:cubicBezTo>
                      <a:pt x="1864" y="2015"/>
                      <a:pt x="1900" y="2013"/>
                      <a:pt x="1900" y="2013"/>
                    </a:cubicBezTo>
                    <a:lnTo>
                      <a:pt x="1900" y="2013"/>
                    </a:lnTo>
                    <a:lnTo>
                      <a:pt x="729" y="2583"/>
                    </a:lnTo>
                    <a:cubicBezTo>
                      <a:pt x="816" y="2796"/>
                      <a:pt x="1052" y="2861"/>
                      <a:pt x="1306" y="2861"/>
                    </a:cubicBezTo>
                    <a:cubicBezTo>
                      <a:pt x="1694" y="2861"/>
                      <a:pt x="2122" y="2710"/>
                      <a:pt x="2122" y="2710"/>
                    </a:cubicBezTo>
                    <a:lnTo>
                      <a:pt x="2122" y="2710"/>
                    </a:lnTo>
                    <a:lnTo>
                      <a:pt x="1552" y="3407"/>
                    </a:lnTo>
                    <a:cubicBezTo>
                      <a:pt x="1653" y="3464"/>
                      <a:pt x="1765" y="3487"/>
                      <a:pt x="1878" y="3487"/>
                    </a:cubicBezTo>
                    <a:cubicBezTo>
                      <a:pt x="2332" y="3487"/>
                      <a:pt x="2819" y="3122"/>
                      <a:pt x="2819" y="3122"/>
                    </a:cubicBezTo>
                    <a:lnTo>
                      <a:pt x="2819" y="3122"/>
                    </a:lnTo>
                    <a:lnTo>
                      <a:pt x="2565" y="3850"/>
                    </a:lnTo>
                    <a:cubicBezTo>
                      <a:pt x="2653" y="3894"/>
                      <a:pt x="2742" y="3912"/>
                      <a:pt x="2827" y="3912"/>
                    </a:cubicBezTo>
                    <a:cubicBezTo>
                      <a:pt x="3233" y="3912"/>
                      <a:pt x="3579" y="3502"/>
                      <a:pt x="3579" y="3502"/>
                    </a:cubicBezTo>
                    <a:lnTo>
                      <a:pt x="3579" y="3502"/>
                    </a:lnTo>
                    <a:lnTo>
                      <a:pt x="3452" y="4199"/>
                    </a:lnTo>
                    <a:cubicBezTo>
                      <a:pt x="4180" y="4167"/>
                      <a:pt x="4402" y="3470"/>
                      <a:pt x="4402" y="3470"/>
                    </a:cubicBezTo>
                    <a:cubicBezTo>
                      <a:pt x="4402" y="3470"/>
                      <a:pt x="4432" y="4105"/>
                      <a:pt x="4935" y="4105"/>
                    </a:cubicBezTo>
                    <a:cubicBezTo>
                      <a:pt x="4947" y="4105"/>
                      <a:pt x="4960" y="4104"/>
                      <a:pt x="4972" y="4104"/>
                    </a:cubicBezTo>
                    <a:cubicBezTo>
                      <a:pt x="5542" y="4072"/>
                      <a:pt x="5891" y="3502"/>
                      <a:pt x="5891" y="3502"/>
                    </a:cubicBezTo>
                    <a:lnTo>
                      <a:pt x="6682" y="2203"/>
                    </a:lnTo>
                    <a:cubicBezTo>
                      <a:pt x="6682" y="2203"/>
                      <a:pt x="5384" y="1665"/>
                      <a:pt x="3705" y="588"/>
                    </a:cubicBezTo>
                    <a:cubicBezTo>
                      <a:pt x="3547" y="462"/>
                      <a:pt x="3325" y="367"/>
                      <a:pt x="3135" y="272"/>
                    </a:cubicBezTo>
                    <a:cubicBezTo>
                      <a:pt x="2645" y="66"/>
                      <a:pt x="2114" y="1"/>
                      <a:pt x="163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3614;p36">
                <a:extLst>
                  <a:ext uri="{FF2B5EF4-FFF2-40B4-BE49-F238E27FC236}">
                    <a16:creationId xmlns:a16="http://schemas.microsoft.com/office/drawing/2014/main" id="{651B8549-9892-9936-F807-354D7F0FE9A4}"/>
                  </a:ext>
                </a:extLst>
              </p:cNvPr>
              <p:cNvSpPr/>
              <p:nvPr/>
            </p:nvSpPr>
            <p:spPr>
              <a:xfrm>
                <a:off x="3800100" y="2109500"/>
                <a:ext cx="174200" cy="113425"/>
              </a:xfrm>
              <a:custGeom>
                <a:avLst/>
                <a:gdLst/>
                <a:ahLst/>
                <a:cxnLst/>
                <a:rect l="l" t="t" r="r" b="b"/>
                <a:pathLst>
                  <a:path w="6968" h="4537" extrusionOk="0">
                    <a:moveTo>
                      <a:pt x="1684" y="362"/>
                    </a:moveTo>
                    <a:cubicBezTo>
                      <a:pt x="2156" y="362"/>
                      <a:pt x="2684" y="429"/>
                      <a:pt x="3167" y="642"/>
                    </a:cubicBezTo>
                    <a:cubicBezTo>
                      <a:pt x="3389" y="705"/>
                      <a:pt x="3579" y="832"/>
                      <a:pt x="3705" y="927"/>
                    </a:cubicBezTo>
                    <a:cubicBezTo>
                      <a:pt x="5004" y="1750"/>
                      <a:pt x="6112" y="2288"/>
                      <a:pt x="6524" y="2478"/>
                    </a:cubicBezTo>
                    <a:lnTo>
                      <a:pt x="5827" y="3587"/>
                    </a:lnTo>
                    <a:cubicBezTo>
                      <a:pt x="5827" y="3587"/>
                      <a:pt x="5511" y="4094"/>
                      <a:pt x="5067" y="4125"/>
                    </a:cubicBezTo>
                    <a:cubicBezTo>
                      <a:pt x="5054" y="4126"/>
                      <a:pt x="5041" y="4127"/>
                      <a:pt x="5029" y="4127"/>
                    </a:cubicBezTo>
                    <a:cubicBezTo>
                      <a:pt x="4685" y="4127"/>
                      <a:pt x="4655" y="3711"/>
                      <a:pt x="4655" y="3650"/>
                    </a:cubicBezTo>
                    <a:cubicBezTo>
                      <a:pt x="4655" y="3555"/>
                      <a:pt x="4592" y="3492"/>
                      <a:pt x="4497" y="3492"/>
                    </a:cubicBezTo>
                    <a:cubicBezTo>
                      <a:pt x="4434" y="3492"/>
                      <a:pt x="4339" y="3523"/>
                      <a:pt x="4307" y="3618"/>
                    </a:cubicBezTo>
                    <a:cubicBezTo>
                      <a:pt x="4307" y="3618"/>
                      <a:pt x="4180" y="4062"/>
                      <a:pt x="3769" y="4157"/>
                    </a:cubicBezTo>
                    <a:lnTo>
                      <a:pt x="3832" y="3713"/>
                    </a:lnTo>
                    <a:cubicBezTo>
                      <a:pt x="3864" y="3650"/>
                      <a:pt x="3832" y="3587"/>
                      <a:pt x="3769" y="3555"/>
                    </a:cubicBezTo>
                    <a:cubicBezTo>
                      <a:pt x="3737" y="3523"/>
                      <a:pt x="3705" y="3523"/>
                      <a:pt x="3674" y="3523"/>
                    </a:cubicBezTo>
                    <a:cubicBezTo>
                      <a:pt x="3642" y="3523"/>
                      <a:pt x="3579" y="3555"/>
                      <a:pt x="3547" y="3587"/>
                    </a:cubicBezTo>
                    <a:cubicBezTo>
                      <a:pt x="3547" y="3587"/>
                      <a:pt x="3255" y="3937"/>
                      <a:pt x="2924" y="3937"/>
                    </a:cubicBezTo>
                    <a:cubicBezTo>
                      <a:pt x="2910" y="3937"/>
                      <a:pt x="2896" y="3936"/>
                      <a:pt x="2882" y="3935"/>
                    </a:cubicBezTo>
                    <a:lnTo>
                      <a:pt x="3072" y="3397"/>
                    </a:lnTo>
                    <a:cubicBezTo>
                      <a:pt x="3104" y="3302"/>
                      <a:pt x="3072" y="3238"/>
                      <a:pt x="3040" y="3175"/>
                    </a:cubicBezTo>
                    <a:cubicBezTo>
                      <a:pt x="3009" y="3159"/>
                      <a:pt x="2969" y="3151"/>
                      <a:pt x="2930" y="3151"/>
                    </a:cubicBezTo>
                    <a:cubicBezTo>
                      <a:pt x="2890" y="3151"/>
                      <a:pt x="2850" y="3159"/>
                      <a:pt x="2819" y="3175"/>
                    </a:cubicBezTo>
                    <a:cubicBezTo>
                      <a:pt x="2671" y="3294"/>
                      <a:pt x="2329" y="3495"/>
                      <a:pt x="2001" y="3495"/>
                    </a:cubicBezTo>
                    <a:cubicBezTo>
                      <a:pt x="1978" y="3495"/>
                      <a:pt x="1955" y="3494"/>
                      <a:pt x="1932" y="3492"/>
                    </a:cubicBezTo>
                    <a:lnTo>
                      <a:pt x="2344" y="2985"/>
                    </a:lnTo>
                    <a:cubicBezTo>
                      <a:pt x="2407" y="2922"/>
                      <a:pt x="2407" y="2858"/>
                      <a:pt x="2375" y="2795"/>
                    </a:cubicBezTo>
                    <a:cubicBezTo>
                      <a:pt x="2329" y="2749"/>
                      <a:pt x="2283" y="2719"/>
                      <a:pt x="2224" y="2719"/>
                    </a:cubicBezTo>
                    <a:cubicBezTo>
                      <a:pt x="2202" y="2719"/>
                      <a:pt x="2179" y="2723"/>
                      <a:pt x="2154" y="2732"/>
                    </a:cubicBezTo>
                    <a:cubicBezTo>
                      <a:pt x="1977" y="2798"/>
                      <a:pt x="1660" y="2880"/>
                      <a:pt x="1399" y="2880"/>
                    </a:cubicBezTo>
                    <a:cubicBezTo>
                      <a:pt x="1287" y="2880"/>
                      <a:pt x="1185" y="2865"/>
                      <a:pt x="1109" y="2827"/>
                    </a:cubicBezTo>
                    <a:lnTo>
                      <a:pt x="2090" y="2352"/>
                    </a:lnTo>
                    <a:cubicBezTo>
                      <a:pt x="2154" y="2320"/>
                      <a:pt x="2185" y="2225"/>
                      <a:pt x="2185" y="2162"/>
                    </a:cubicBezTo>
                    <a:cubicBezTo>
                      <a:pt x="2154" y="2067"/>
                      <a:pt x="2090" y="2035"/>
                      <a:pt x="1995" y="2035"/>
                    </a:cubicBezTo>
                    <a:cubicBezTo>
                      <a:pt x="1710" y="2035"/>
                      <a:pt x="982" y="2003"/>
                      <a:pt x="697" y="1750"/>
                    </a:cubicBezTo>
                    <a:lnTo>
                      <a:pt x="2090" y="1528"/>
                    </a:lnTo>
                    <a:cubicBezTo>
                      <a:pt x="2185" y="1528"/>
                      <a:pt x="2249" y="1465"/>
                      <a:pt x="2249" y="1370"/>
                    </a:cubicBezTo>
                    <a:cubicBezTo>
                      <a:pt x="2249" y="1275"/>
                      <a:pt x="2185" y="1212"/>
                      <a:pt x="2090" y="1180"/>
                    </a:cubicBezTo>
                    <a:cubicBezTo>
                      <a:pt x="1710" y="1148"/>
                      <a:pt x="697" y="958"/>
                      <a:pt x="412" y="610"/>
                    </a:cubicBezTo>
                    <a:cubicBezTo>
                      <a:pt x="412" y="578"/>
                      <a:pt x="380" y="547"/>
                      <a:pt x="380" y="515"/>
                    </a:cubicBezTo>
                    <a:cubicBezTo>
                      <a:pt x="607" y="463"/>
                      <a:pt x="1104" y="362"/>
                      <a:pt x="1684" y="362"/>
                    </a:cubicBezTo>
                    <a:close/>
                    <a:moveTo>
                      <a:pt x="1739" y="0"/>
                    </a:moveTo>
                    <a:cubicBezTo>
                      <a:pt x="879" y="0"/>
                      <a:pt x="187" y="210"/>
                      <a:pt x="127" y="230"/>
                    </a:cubicBezTo>
                    <a:cubicBezTo>
                      <a:pt x="63" y="230"/>
                      <a:pt x="32" y="293"/>
                      <a:pt x="32" y="357"/>
                    </a:cubicBezTo>
                    <a:cubicBezTo>
                      <a:pt x="0" y="515"/>
                      <a:pt x="32" y="673"/>
                      <a:pt x="158" y="800"/>
                    </a:cubicBezTo>
                    <a:cubicBezTo>
                      <a:pt x="349" y="1053"/>
                      <a:pt x="697" y="1212"/>
                      <a:pt x="1077" y="1307"/>
                    </a:cubicBezTo>
                    <a:lnTo>
                      <a:pt x="412" y="1402"/>
                    </a:lnTo>
                    <a:cubicBezTo>
                      <a:pt x="380" y="1433"/>
                      <a:pt x="317" y="1433"/>
                      <a:pt x="317" y="1497"/>
                    </a:cubicBezTo>
                    <a:cubicBezTo>
                      <a:pt x="285" y="1528"/>
                      <a:pt x="253" y="1560"/>
                      <a:pt x="285" y="1623"/>
                    </a:cubicBezTo>
                    <a:cubicBezTo>
                      <a:pt x="380" y="2067"/>
                      <a:pt x="887" y="2257"/>
                      <a:pt x="1330" y="2320"/>
                    </a:cubicBezTo>
                    <a:lnTo>
                      <a:pt x="729" y="2605"/>
                    </a:lnTo>
                    <a:cubicBezTo>
                      <a:pt x="665" y="2637"/>
                      <a:pt x="602" y="2732"/>
                      <a:pt x="665" y="2827"/>
                    </a:cubicBezTo>
                    <a:cubicBezTo>
                      <a:pt x="802" y="3122"/>
                      <a:pt x="1102" y="3206"/>
                      <a:pt x="1412" y="3206"/>
                    </a:cubicBezTo>
                    <a:cubicBezTo>
                      <a:pt x="1534" y="3206"/>
                      <a:pt x="1658" y="3193"/>
                      <a:pt x="1774" y="3175"/>
                    </a:cubicBezTo>
                    <a:lnTo>
                      <a:pt x="1774" y="3175"/>
                    </a:lnTo>
                    <a:lnTo>
                      <a:pt x="1520" y="3460"/>
                    </a:lnTo>
                    <a:cubicBezTo>
                      <a:pt x="1489" y="3523"/>
                      <a:pt x="1489" y="3555"/>
                      <a:pt x="1489" y="3618"/>
                    </a:cubicBezTo>
                    <a:cubicBezTo>
                      <a:pt x="1489" y="3650"/>
                      <a:pt x="1520" y="3713"/>
                      <a:pt x="1584" y="3713"/>
                    </a:cubicBezTo>
                    <a:cubicBezTo>
                      <a:pt x="1709" y="3802"/>
                      <a:pt x="1850" y="3835"/>
                      <a:pt x="1992" y="3835"/>
                    </a:cubicBezTo>
                    <a:cubicBezTo>
                      <a:pt x="2207" y="3835"/>
                      <a:pt x="2425" y="3758"/>
                      <a:pt x="2597" y="3682"/>
                    </a:cubicBezTo>
                    <a:lnTo>
                      <a:pt x="2597" y="3682"/>
                    </a:lnTo>
                    <a:lnTo>
                      <a:pt x="2502" y="3967"/>
                    </a:lnTo>
                    <a:cubicBezTo>
                      <a:pt x="2470" y="4062"/>
                      <a:pt x="2502" y="4157"/>
                      <a:pt x="2597" y="4189"/>
                    </a:cubicBezTo>
                    <a:cubicBezTo>
                      <a:pt x="2700" y="4246"/>
                      <a:pt x="2807" y="4270"/>
                      <a:pt x="2913" y="4270"/>
                    </a:cubicBezTo>
                    <a:cubicBezTo>
                      <a:pt x="3099" y="4270"/>
                      <a:pt x="3279" y="4195"/>
                      <a:pt x="3420" y="4094"/>
                    </a:cubicBezTo>
                    <a:lnTo>
                      <a:pt x="3420" y="4094"/>
                    </a:lnTo>
                    <a:lnTo>
                      <a:pt x="3389" y="4315"/>
                    </a:lnTo>
                    <a:cubicBezTo>
                      <a:pt x="3389" y="4379"/>
                      <a:pt x="3389" y="4442"/>
                      <a:pt x="3420" y="4474"/>
                    </a:cubicBezTo>
                    <a:cubicBezTo>
                      <a:pt x="3452" y="4505"/>
                      <a:pt x="3515" y="4537"/>
                      <a:pt x="3547" y="4537"/>
                    </a:cubicBezTo>
                    <a:cubicBezTo>
                      <a:pt x="3959" y="4537"/>
                      <a:pt x="4275" y="4315"/>
                      <a:pt x="4434" y="4094"/>
                    </a:cubicBezTo>
                    <a:cubicBezTo>
                      <a:pt x="4551" y="4269"/>
                      <a:pt x="4723" y="4445"/>
                      <a:pt x="5024" y="4445"/>
                    </a:cubicBezTo>
                    <a:cubicBezTo>
                      <a:pt x="5048" y="4445"/>
                      <a:pt x="5073" y="4444"/>
                      <a:pt x="5099" y="4442"/>
                    </a:cubicBezTo>
                    <a:cubicBezTo>
                      <a:pt x="5732" y="4442"/>
                      <a:pt x="6112" y="3777"/>
                      <a:pt x="6144" y="3745"/>
                    </a:cubicBezTo>
                    <a:lnTo>
                      <a:pt x="6936" y="2447"/>
                    </a:lnTo>
                    <a:cubicBezTo>
                      <a:pt x="6967" y="2415"/>
                      <a:pt x="6967" y="2352"/>
                      <a:pt x="6936" y="2320"/>
                    </a:cubicBezTo>
                    <a:cubicBezTo>
                      <a:pt x="6936" y="2257"/>
                      <a:pt x="6904" y="2225"/>
                      <a:pt x="6841" y="2193"/>
                    </a:cubicBezTo>
                    <a:cubicBezTo>
                      <a:pt x="6841" y="2193"/>
                      <a:pt x="5542" y="1687"/>
                      <a:pt x="3927" y="610"/>
                    </a:cubicBezTo>
                    <a:cubicBezTo>
                      <a:pt x="3769" y="515"/>
                      <a:pt x="3547" y="388"/>
                      <a:pt x="3325" y="293"/>
                    </a:cubicBezTo>
                    <a:cubicBezTo>
                      <a:pt x="2800" y="72"/>
                      <a:pt x="2241" y="0"/>
                      <a:pt x="173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3615;p36">
                <a:extLst>
                  <a:ext uri="{FF2B5EF4-FFF2-40B4-BE49-F238E27FC236}">
                    <a16:creationId xmlns:a16="http://schemas.microsoft.com/office/drawing/2014/main" id="{CC4F9377-9D64-A558-DF79-66FDC1A41A5D}"/>
                  </a:ext>
                </a:extLst>
              </p:cNvPr>
              <p:cNvSpPr/>
              <p:nvPr/>
            </p:nvSpPr>
            <p:spPr>
              <a:xfrm>
                <a:off x="3932300" y="2059025"/>
                <a:ext cx="74450" cy="74450"/>
              </a:xfrm>
              <a:custGeom>
                <a:avLst/>
                <a:gdLst/>
                <a:ahLst/>
                <a:cxnLst/>
                <a:rect l="l" t="t" r="r" b="b"/>
                <a:pathLst>
                  <a:path w="2978" h="2978" extrusionOk="0">
                    <a:moveTo>
                      <a:pt x="1489" y="317"/>
                    </a:moveTo>
                    <a:cubicBezTo>
                      <a:pt x="2123" y="317"/>
                      <a:pt x="2629" y="855"/>
                      <a:pt x="2629" y="1489"/>
                    </a:cubicBezTo>
                    <a:cubicBezTo>
                      <a:pt x="2629" y="2122"/>
                      <a:pt x="2123" y="2629"/>
                      <a:pt x="1489" y="2629"/>
                    </a:cubicBezTo>
                    <a:cubicBezTo>
                      <a:pt x="856" y="2629"/>
                      <a:pt x="318" y="2122"/>
                      <a:pt x="318" y="1489"/>
                    </a:cubicBezTo>
                    <a:cubicBezTo>
                      <a:pt x="318" y="855"/>
                      <a:pt x="856" y="317"/>
                      <a:pt x="1489" y="317"/>
                    </a:cubicBezTo>
                    <a:close/>
                    <a:moveTo>
                      <a:pt x="1489" y="0"/>
                    </a:moveTo>
                    <a:cubicBezTo>
                      <a:pt x="666" y="0"/>
                      <a:pt x="1" y="665"/>
                      <a:pt x="1" y="1489"/>
                    </a:cubicBezTo>
                    <a:cubicBezTo>
                      <a:pt x="1" y="2312"/>
                      <a:pt x="666" y="2977"/>
                      <a:pt x="1489" y="2977"/>
                    </a:cubicBezTo>
                    <a:cubicBezTo>
                      <a:pt x="2313" y="2977"/>
                      <a:pt x="2978" y="2312"/>
                      <a:pt x="2978" y="1489"/>
                    </a:cubicBezTo>
                    <a:cubicBezTo>
                      <a:pt x="2978" y="665"/>
                      <a:pt x="2313" y="0"/>
                      <a:pt x="148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3616;p36">
                <a:extLst>
                  <a:ext uri="{FF2B5EF4-FFF2-40B4-BE49-F238E27FC236}">
                    <a16:creationId xmlns:a16="http://schemas.microsoft.com/office/drawing/2014/main" id="{2AF0DE34-87E0-80F7-DC1C-180B4645F95C}"/>
                  </a:ext>
                </a:extLst>
              </p:cNvPr>
              <p:cNvSpPr/>
              <p:nvPr/>
            </p:nvSpPr>
            <p:spPr>
              <a:xfrm>
                <a:off x="3903025" y="2140575"/>
                <a:ext cx="136975" cy="281875"/>
              </a:xfrm>
              <a:custGeom>
                <a:avLst/>
                <a:gdLst/>
                <a:ahLst/>
                <a:cxnLst/>
                <a:rect l="l" t="t" r="r" b="b"/>
                <a:pathLst>
                  <a:path w="5479" h="11275" extrusionOk="0">
                    <a:moveTo>
                      <a:pt x="1647" y="0"/>
                    </a:moveTo>
                    <a:cubicBezTo>
                      <a:pt x="697" y="0"/>
                      <a:pt x="0" y="729"/>
                      <a:pt x="0" y="1552"/>
                    </a:cubicBezTo>
                    <a:lnTo>
                      <a:pt x="32" y="5321"/>
                    </a:lnTo>
                    <a:cubicBezTo>
                      <a:pt x="32" y="5637"/>
                      <a:pt x="285" y="5891"/>
                      <a:pt x="634" y="5891"/>
                    </a:cubicBezTo>
                    <a:cubicBezTo>
                      <a:pt x="950" y="5891"/>
                      <a:pt x="1172" y="5796"/>
                      <a:pt x="1267" y="5606"/>
                    </a:cubicBezTo>
                    <a:lnTo>
                      <a:pt x="1330" y="10514"/>
                    </a:lnTo>
                    <a:cubicBezTo>
                      <a:pt x="1330" y="10926"/>
                      <a:pt x="1679" y="11274"/>
                      <a:pt x="2090" y="11274"/>
                    </a:cubicBezTo>
                    <a:cubicBezTo>
                      <a:pt x="2502" y="11274"/>
                      <a:pt x="2819" y="10926"/>
                      <a:pt x="2819" y="10514"/>
                    </a:cubicBezTo>
                    <a:cubicBezTo>
                      <a:pt x="2819" y="10926"/>
                      <a:pt x="3167" y="11274"/>
                      <a:pt x="3579" y="11274"/>
                    </a:cubicBezTo>
                    <a:cubicBezTo>
                      <a:pt x="3990" y="11274"/>
                      <a:pt x="4339" y="10926"/>
                      <a:pt x="4339" y="10514"/>
                    </a:cubicBezTo>
                    <a:lnTo>
                      <a:pt x="4339" y="5732"/>
                    </a:lnTo>
                    <a:cubicBezTo>
                      <a:pt x="4434" y="5859"/>
                      <a:pt x="4624" y="5922"/>
                      <a:pt x="4814" y="5922"/>
                    </a:cubicBezTo>
                    <a:cubicBezTo>
                      <a:pt x="5194" y="5922"/>
                      <a:pt x="5479" y="5669"/>
                      <a:pt x="5479" y="5352"/>
                    </a:cubicBezTo>
                    <a:lnTo>
                      <a:pt x="5447" y="1425"/>
                    </a:lnTo>
                    <a:cubicBezTo>
                      <a:pt x="5416" y="729"/>
                      <a:pt x="4719" y="0"/>
                      <a:pt x="367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3617;p36">
                <a:extLst>
                  <a:ext uri="{FF2B5EF4-FFF2-40B4-BE49-F238E27FC236}">
                    <a16:creationId xmlns:a16="http://schemas.microsoft.com/office/drawing/2014/main" id="{37BEE3AB-2170-8FE1-A70D-90FD727190A7}"/>
                  </a:ext>
                </a:extLst>
              </p:cNvPr>
              <p:cNvSpPr/>
              <p:nvPr/>
            </p:nvSpPr>
            <p:spPr>
              <a:xfrm>
                <a:off x="3899050" y="2135825"/>
                <a:ext cx="145700" cy="290575"/>
              </a:xfrm>
              <a:custGeom>
                <a:avLst/>
                <a:gdLst/>
                <a:ahLst/>
                <a:cxnLst/>
                <a:rect l="l" t="t" r="r" b="b"/>
                <a:pathLst>
                  <a:path w="5828" h="11623" extrusionOk="0">
                    <a:moveTo>
                      <a:pt x="3864" y="349"/>
                    </a:moveTo>
                    <a:cubicBezTo>
                      <a:pt x="4783" y="349"/>
                      <a:pt x="5416" y="1014"/>
                      <a:pt x="5448" y="1615"/>
                    </a:cubicBezTo>
                    <a:lnTo>
                      <a:pt x="5448" y="5542"/>
                    </a:lnTo>
                    <a:cubicBezTo>
                      <a:pt x="5448" y="5669"/>
                      <a:pt x="5416" y="5732"/>
                      <a:pt x="5353" y="5796"/>
                    </a:cubicBezTo>
                    <a:cubicBezTo>
                      <a:pt x="5258" y="5891"/>
                      <a:pt x="5131" y="5954"/>
                      <a:pt x="4973" y="5954"/>
                    </a:cubicBezTo>
                    <a:cubicBezTo>
                      <a:pt x="4814" y="5954"/>
                      <a:pt x="4688" y="5891"/>
                      <a:pt x="4593" y="5796"/>
                    </a:cubicBezTo>
                    <a:cubicBezTo>
                      <a:pt x="4570" y="5773"/>
                      <a:pt x="4516" y="5751"/>
                      <a:pt x="4464" y="5751"/>
                    </a:cubicBezTo>
                    <a:cubicBezTo>
                      <a:pt x="4443" y="5751"/>
                      <a:pt x="4421" y="5755"/>
                      <a:pt x="4403" y="5764"/>
                    </a:cubicBezTo>
                    <a:cubicBezTo>
                      <a:pt x="4339" y="5796"/>
                      <a:pt x="4308" y="5859"/>
                      <a:pt x="4308" y="5922"/>
                    </a:cubicBezTo>
                    <a:lnTo>
                      <a:pt x="4308" y="10704"/>
                    </a:lnTo>
                    <a:cubicBezTo>
                      <a:pt x="4308" y="11021"/>
                      <a:pt x="4054" y="11274"/>
                      <a:pt x="3738" y="11274"/>
                    </a:cubicBezTo>
                    <a:cubicBezTo>
                      <a:pt x="3421" y="11274"/>
                      <a:pt x="3168" y="11053"/>
                      <a:pt x="3168" y="10736"/>
                    </a:cubicBezTo>
                    <a:cubicBezTo>
                      <a:pt x="3168" y="10736"/>
                      <a:pt x="3168" y="10704"/>
                      <a:pt x="3136" y="10704"/>
                    </a:cubicBezTo>
                    <a:cubicBezTo>
                      <a:pt x="3136" y="10609"/>
                      <a:pt x="3073" y="10546"/>
                      <a:pt x="2978" y="10546"/>
                    </a:cubicBezTo>
                    <a:cubicBezTo>
                      <a:pt x="2883" y="10546"/>
                      <a:pt x="2819" y="10609"/>
                      <a:pt x="2819" y="10704"/>
                    </a:cubicBezTo>
                    <a:lnTo>
                      <a:pt x="2819" y="10736"/>
                    </a:lnTo>
                    <a:cubicBezTo>
                      <a:pt x="2788" y="11053"/>
                      <a:pt x="2534" y="11274"/>
                      <a:pt x="2249" y="11274"/>
                    </a:cubicBezTo>
                    <a:cubicBezTo>
                      <a:pt x="1933" y="11274"/>
                      <a:pt x="1648" y="11021"/>
                      <a:pt x="1648" y="10704"/>
                    </a:cubicBezTo>
                    <a:lnTo>
                      <a:pt x="1584" y="5796"/>
                    </a:lnTo>
                    <a:cubicBezTo>
                      <a:pt x="1584" y="5732"/>
                      <a:pt x="1553" y="5669"/>
                      <a:pt x="1489" y="5637"/>
                    </a:cubicBezTo>
                    <a:cubicBezTo>
                      <a:pt x="1394" y="5637"/>
                      <a:pt x="1331" y="5637"/>
                      <a:pt x="1299" y="5701"/>
                    </a:cubicBezTo>
                    <a:cubicBezTo>
                      <a:pt x="1204" y="5859"/>
                      <a:pt x="1014" y="5922"/>
                      <a:pt x="793" y="5922"/>
                    </a:cubicBezTo>
                    <a:cubicBezTo>
                      <a:pt x="539" y="5922"/>
                      <a:pt x="381" y="5764"/>
                      <a:pt x="381" y="5511"/>
                    </a:cubicBezTo>
                    <a:lnTo>
                      <a:pt x="317" y="1742"/>
                    </a:lnTo>
                    <a:cubicBezTo>
                      <a:pt x="317" y="982"/>
                      <a:pt x="983" y="380"/>
                      <a:pt x="1806" y="349"/>
                    </a:cubicBezTo>
                    <a:close/>
                    <a:moveTo>
                      <a:pt x="1838" y="0"/>
                    </a:moveTo>
                    <a:cubicBezTo>
                      <a:pt x="793" y="32"/>
                      <a:pt x="1" y="792"/>
                      <a:pt x="1" y="1774"/>
                    </a:cubicBezTo>
                    <a:lnTo>
                      <a:pt x="32" y="5511"/>
                    </a:lnTo>
                    <a:cubicBezTo>
                      <a:pt x="32" y="5954"/>
                      <a:pt x="349" y="6271"/>
                      <a:pt x="793" y="6271"/>
                    </a:cubicBezTo>
                    <a:cubicBezTo>
                      <a:pt x="983" y="6271"/>
                      <a:pt x="1141" y="6239"/>
                      <a:pt x="1268" y="6176"/>
                    </a:cubicBezTo>
                    <a:lnTo>
                      <a:pt x="1331" y="10704"/>
                    </a:lnTo>
                    <a:cubicBezTo>
                      <a:pt x="1331" y="11211"/>
                      <a:pt x="1743" y="11623"/>
                      <a:pt x="2249" y="11623"/>
                    </a:cubicBezTo>
                    <a:cubicBezTo>
                      <a:pt x="2566" y="11623"/>
                      <a:pt x="2819" y="11464"/>
                      <a:pt x="2978" y="11243"/>
                    </a:cubicBezTo>
                    <a:cubicBezTo>
                      <a:pt x="3168" y="11464"/>
                      <a:pt x="3421" y="11623"/>
                      <a:pt x="3738" y="11623"/>
                    </a:cubicBezTo>
                    <a:cubicBezTo>
                      <a:pt x="4244" y="11623"/>
                      <a:pt x="4656" y="11211"/>
                      <a:pt x="4656" y="10704"/>
                    </a:cubicBezTo>
                    <a:lnTo>
                      <a:pt x="4656" y="6239"/>
                    </a:lnTo>
                    <a:cubicBezTo>
                      <a:pt x="4751" y="6271"/>
                      <a:pt x="4878" y="6302"/>
                      <a:pt x="5004" y="6302"/>
                    </a:cubicBezTo>
                    <a:cubicBezTo>
                      <a:pt x="5226" y="6271"/>
                      <a:pt x="5448" y="6207"/>
                      <a:pt x="5606" y="6049"/>
                    </a:cubicBezTo>
                    <a:cubicBezTo>
                      <a:pt x="5733" y="5891"/>
                      <a:pt x="5828" y="5732"/>
                      <a:pt x="5828" y="5542"/>
                    </a:cubicBezTo>
                    <a:lnTo>
                      <a:pt x="5796" y="1615"/>
                    </a:lnTo>
                    <a:cubicBezTo>
                      <a:pt x="5765" y="855"/>
                      <a:pt x="5004" y="32"/>
                      <a:pt x="3864" y="32"/>
                    </a:cubicBezTo>
                    <a:lnTo>
                      <a:pt x="3833" y="32"/>
                    </a:lnTo>
                    <a:lnTo>
                      <a:pt x="1869"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3618;p36">
                <a:extLst>
                  <a:ext uri="{FF2B5EF4-FFF2-40B4-BE49-F238E27FC236}">
                    <a16:creationId xmlns:a16="http://schemas.microsoft.com/office/drawing/2014/main" id="{8663E856-93FC-A0D1-F0B6-DDE41911B2EB}"/>
                  </a:ext>
                </a:extLst>
              </p:cNvPr>
              <p:cNvSpPr/>
              <p:nvPr/>
            </p:nvSpPr>
            <p:spPr>
              <a:xfrm>
                <a:off x="3934675" y="2187275"/>
                <a:ext cx="25" cy="94250"/>
              </a:xfrm>
              <a:custGeom>
                <a:avLst/>
                <a:gdLst/>
                <a:ahLst/>
                <a:cxnLst/>
                <a:rect l="l" t="t" r="r" b="b"/>
                <a:pathLst>
                  <a:path w="1" h="3770" extrusionOk="0">
                    <a:moveTo>
                      <a:pt x="1" y="1"/>
                    </a:moveTo>
                    <a:lnTo>
                      <a:pt x="1" y="376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3619;p36">
                <a:extLst>
                  <a:ext uri="{FF2B5EF4-FFF2-40B4-BE49-F238E27FC236}">
                    <a16:creationId xmlns:a16="http://schemas.microsoft.com/office/drawing/2014/main" id="{D0D29369-7022-5A7D-332C-433FCA478CF6}"/>
                  </a:ext>
                </a:extLst>
              </p:cNvPr>
              <p:cNvSpPr/>
              <p:nvPr/>
            </p:nvSpPr>
            <p:spPr>
              <a:xfrm>
                <a:off x="3930725" y="2182525"/>
                <a:ext cx="8725" cy="102950"/>
              </a:xfrm>
              <a:custGeom>
                <a:avLst/>
                <a:gdLst/>
                <a:ahLst/>
                <a:cxnLst/>
                <a:rect l="l" t="t" r="r" b="b"/>
                <a:pathLst>
                  <a:path w="349" h="4118" extrusionOk="0">
                    <a:moveTo>
                      <a:pt x="159" y="1"/>
                    </a:moveTo>
                    <a:cubicBezTo>
                      <a:pt x="64" y="1"/>
                      <a:pt x="1" y="96"/>
                      <a:pt x="1" y="191"/>
                    </a:cubicBezTo>
                    <a:lnTo>
                      <a:pt x="1" y="3928"/>
                    </a:lnTo>
                    <a:cubicBezTo>
                      <a:pt x="1" y="4023"/>
                      <a:pt x="64" y="4118"/>
                      <a:pt x="159" y="4118"/>
                    </a:cubicBezTo>
                    <a:cubicBezTo>
                      <a:pt x="254" y="4118"/>
                      <a:pt x="349" y="4054"/>
                      <a:pt x="349" y="3928"/>
                    </a:cubicBezTo>
                    <a:lnTo>
                      <a:pt x="349" y="191"/>
                    </a:lnTo>
                    <a:cubicBezTo>
                      <a:pt x="349" y="96"/>
                      <a:pt x="254" y="1"/>
                      <a:pt x="1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3620;p36">
                <a:extLst>
                  <a:ext uri="{FF2B5EF4-FFF2-40B4-BE49-F238E27FC236}">
                    <a16:creationId xmlns:a16="http://schemas.microsoft.com/office/drawing/2014/main" id="{E735D710-EF04-3247-4635-B5B18E6D6313}"/>
                  </a:ext>
                </a:extLst>
              </p:cNvPr>
              <p:cNvSpPr/>
              <p:nvPr/>
            </p:nvSpPr>
            <p:spPr>
              <a:xfrm>
                <a:off x="4006725" y="2183325"/>
                <a:ext cx="8750" cy="105325"/>
              </a:xfrm>
              <a:custGeom>
                <a:avLst/>
                <a:gdLst/>
                <a:ahLst/>
                <a:cxnLst/>
                <a:rect l="l" t="t" r="r" b="b"/>
                <a:pathLst>
                  <a:path w="350" h="4213" extrusionOk="0">
                    <a:moveTo>
                      <a:pt x="191" y="0"/>
                    </a:moveTo>
                    <a:cubicBezTo>
                      <a:pt x="96" y="0"/>
                      <a:pt x="1" y="64"/>
                      <a:pt x="1" y="159"/>
                    </a:cubicBezTo>
                    <a:lnTo>
                      <a:pt x="1" y="4022"/>
                    </a:lnTo>
                    <a:cubicBezTo>
                      <a:pt x="1" y="4117"/>
                      <a:pt x="96" y="4212"/>
                      <a:pt x="191" y="4212"/>
                    </a:cubicBezTo>
                    <a:cubicBezTo>
                      <a:pt x="286" y="4212"/>
                      <a:pt x="349" y="4117"/>
                      <a:pt x="349" y="4022"/>
                    </a:cubicBezTo>
                    <a:lnTo>
                      <a:pt x="349" y="159"/>
                    </a:lnTo>
                    <a:cubicBezTo>
                      <a:pt x="349" y="64"/>
                      <a:pt x="286"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3621;p36">
                <a:extLst>
                  <a:ext uri="{FF2B5EF4-FFF2-40B4-BE49-F238E27FC236}">
                    <a16:creationId xmlns:a16="http://schemas.microsoft.com/office/drawing/2014/main" id="{F91D6237-4349-67B0-A1FC-8664441157D1}"/>
                  </a:ext>
                </a:extLst>
              </p:cNvPr>
              <p:cNvSpPr/>
              <p:nvPr/>
            </p:nvSpPr>
            <p:spPr>
              <a:xfrm>
                <a:off x="3969525" y="2275175"/>
                <a:ext cx="8725" cy="133025"/>
              </a:xfrm>
              <a:custGeom>
                <a:avLst/>
                <a:gdLst/>
                <a:ahLst/>
                <a:cxnLst/>
                <a:rect l="l" t="t" r="r" b="b"/>
                <a:pathLst>
                  <a:path w="349" h="5321" extrusionOk="0">
                    <a:moveTo>
                      <a:pt x="159" y="0"/>
                    </a:moveTo>
                    <a:cubicBezTo>
                      <a:pt x="64" y="0"/>
                      <a:pt x="0" y="95"/>
                      <a:pt x="0" y="190"/>
                    </a:cubicBezTo>
                    <a:lnTo>
                      <a:pt x="0" y="5162"/>
                    </a:lnTo>
                    <a:cubicBezTo>
                      <a:pt x="0" y="5257"/>
                      <a:pt x="64" y="5320"/>
                      <a:pt x="159" y="5320"/>
                    </a:cubicBezTo>
                    <a:cubicBezTo>
                      <a:pt x="254" y="5320"/>
                      <a:pt x="349" y="5257"/>
                      <a:pt x="349" y="5162"/>
                    </a:cubicBezTo>
                    <a:lnTo>
                      <a:pt x="349" y="190"/>
                    </a:lnTo>
                    <a:cubicBezTo>
                      <a:pt x="349" y="95"/>
                      <a:pt x="254" y="0"/>
                      <a:pt x="15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3622;p36">
                <a:extLst>
                  <a:ext uri="{FF2B5EF4-FFF2-40B4-BE49-F238E27FC236}">
                    <a16:creationId xmlns:a16="http://schemas.microsoft.com/office/drawing/2014/main" id="{E26E6C1D-2539-D264-A612-8F8E69CC253C}"/>
                  </a:ext>
                </a:extLst>
              </p:cNvPr>
              <p:cNvSpPr/>
              <p:nvPr/>
            </p:nvSpPr>
            <p:spPr>
              <a:xfrm>
                <a:off x="3987725" y="2287050"/>
                <a:ext cx="77625" cy="59400"/>
              </a:xfrm>
              <a:custGeom>
                <a:avLst/>
                <a:gdLst/>
                <a:ahLst/>
                <a:cxnLst/>
                <a:rect l="l" t="t" r="r" b="b"/>
                <a:pathLst>
                  <a:path w="3105" h="2376" extrusionOk="0">
                    <a:moveTo>
                      <a:pt x="96" y="0"/>
                    </a:moveTo>
                    <a:cubicBezTo>
                      <a:pt x="64" y="0"/>
                      <a:pt x="1" y="32"/>
                      <a:pt x="1" y="95"/>
                    </a:cubicBezTo>
                    <a:lnTo>
                      <a:pt x="1" y="2280"/>
                    </a:lnTo>
                    <a:cubicBezTo>
                      <a:pt x="1" y="2312"/>
                      <a:pt x="64" y="2375"/>
                      <a:pt x="96" y="2375"/>
                    </a:cubicBezTo>
                    <a:lnTo>
                      <a:pt x="3009" y="2375"/>
                    </a:lnTo>
                    <a:cubicBezTo>
                      <a:pt x="3041" y="2375"/>
                      <a:pt x="3073" y="2312"/>
                      <a:pt x="3104" y="2280"/>
                    </a:cubicBezTo>
                    <a:lnTo>
                      <a:pt x="3104" y="95"/>
                    </a:lnTo>
                    <a:cubicBezTo>
                      <a:pt x="3104" y="32"/>
                      <a:pt x="3041" y="0"/>
                      <a:pt x="300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3623;p36">
                <a:extLst>
                  <a:ext uri="{FF2B5EF4-FFF2-40B4-BE49-F238E27FC236}">
                    <a16:creationId xmlns:a16="http://schemas.microsoft.com/office/drawing/2014/main" id="{759091F0-218B-99E5-61D5-192CC45E148A}"/>
                  </a:ext>
                </a:extLst>
              </p:cNvPr>
              <p:cNvSpPr/>
              <p:nvPr/>
            </p:nvSpPr>
            <p:spPr>
              <a:xfrm>
                <a:off x="3983775" y="2283075"/>
                <a:ext cx="85525" cy="67325"/>
              </a:xfrm>
              <a:custGeom>
                <a:avLst/>
                <a:gdLst/>
                <a:ahLst/>
                <a:cxnLst/>
                <a:rect l="l" t="t" r="r" b="b"/>
                <a:pathLst>
                  <a:path w="3421" h="2693" extrusionOk="0">
                    <a:moveTo>
                      <a:pt x="3072" y="317"/>
                    </a:moveTo>
                    <a:lnTo>
                      <a:pt x="3072" y="2344"/>
                    </a:lnTo>
                    <a:lnTo>
                      <a:pt x="349" y="2344"/>
                    </a:lnTo>
                    <a:lnTo>
                      <a:pt x="349" y="317"/>
                    </a:lnTo>
                    <a:close/>
                    <a:moveTo>
                      <a:pt x="254" y="1"/>
                    </a:moveTo>
                    <a:cubicBezTo>
                      <a:pt x="127" y="1"/>
                      <a:pt x="0" y="96"/>
                      <a:pt x="0" y="254"/>
                    </a:cubicBezTo>
                    <a:lnTo>
                      <a:pt x="0" y="2439"/>
                    </a:lnTo>
                    <a:cubicBezTo>
                      <a:pt x="0" y="2566"/>
                      <a:pt x="127" y="2693"/>
                      <a:pt x="254" y="2693"/>
                    </a:cubicBezTo>
                    <a:lnTo>
                      <a:pt x="3167" y="2693"/>
                    </a:lnTo>
                    <a:cubicBezTo>
                      <a:pt x="3294" y="2693"/>
                      <a:pt x="3421" y="2566"/>
                      <a:pt x="3421" y="2439"/>
                    </a:cubicBezTo>
                    <a:lnTo>
                      <a:pt x="3421" y="254"/>
                    </a:lnTo>
                    <a:cubicBezTo>
                      <a:pt x="3421" y="96"/>
                      <a:pt x="3294" y="1"/>
                      <a:pt x="316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3624;p36">
                <a:extLst>
                  <a:ext uri="{FF2B5EF4-FFF2-40B4-BE49-F238E27FC236}">
                    <a16:creationId xmlns:a16="http://schemas.microsoft.com/office/drawing/2014/main" id="{3BB07DC1-E64F-68B8-7D37-42A49F0726AE}"/>
                  </a:ext>
                </a:extLst>
              </p:cNvPr>
              <p:cNvSpPr/>
              <p:nvPr/>
            </p:nvSpPr>
            <p:spPr>
              <a:xfrm>
                <a:off x="3982975" y="2293075"/>
                <a:ext cx="87125" cy="47025"/>
              </a:xfrm>
              <a:custGeom>
                <a:avLst/>
                <a:gdLst/>
                <a:ahLst/>
                <a:cxnLst/>
                <a:rect l="l" t="t" r="r" b="b"/>
                <a:pathLst>
                  <a:path w="3485" h="1881" extrusionOk="0">
                    <a:moveTo>
                      <a:pt x="229" y="1"/>
                    </a:moveTo>
                    <a:cubicBezTo>
                      <a:pt x="207" y="1"/>
                      <a:pt x="183" y="5"/>
                      <a:pt x="159" y="12"/>
                    </a:cubicBezTo>
                    <a:cubicBezTo>
                      <a:pt x="64" y="44"/>
                      <a:pt x="1" y="139"/>
                      <a:pt x="32" y="234"/>
                    </a:cubicBezTo>
                    <a:lnTo>
                      <a:pt x="349" y="1121"/>
                    </a:lnTo>
                    <a:lnTo>
                      <a:pt x="412" y="1311"/>
                    </a:lnTo>
                    <a:cubicBezTo>
                      <a:pt x="539" y="1659"/>
                      <a:pt x="792" y="1881"/>
                      <a:pt x="1109" y="1881"/>
                    </a:cubicBezTo>
                    <a:lnTo>
                      <a:pt x="2376" y="1881"/>
                    </a:lnTo>
                    <a:cubicBezTo>
                      <a:pt x="2693" y="1881"/>
                      <a:pt x="2946" y="1659"/>
                      <a:pt x="3073" y="1311"/>
                    </a:cubicBezTo>
                    <a:lnTo>
                      <a:pt x="3453" y="234"/>
                    </a:lnTo>
                    <a:cubicBezTo>
                      <a:pt x="3484" y="139"/>
                      <a:pt x="3421" y="44"/>
                      <a:pt x="3326" y="12"/>
                    </a:cubicBezTo>
                    <a:cubicBezTo>
                      <a:pt x="3310" y="5"/>
                      <a:pt x="3290" y="1"/>
                      <a:pt x="3269" y="1"/>
                    </a:cubicBezTo>
                    <a:cubicBezTo>
                      <a:pt x="3205" y="1"/>
                      <a:pt x="3128" y="36"/>
                      <a:pt x="3104" y="107"/>
                    </a:cubicBezTo>
                    <a:lnTo>
                      <a:pt x="2788" y="994"/>
                    </a:lnTo>
                    <a:lnTo>
                      <a:pt x="2724" y="1184"/>
                    </a:lnTo>
                    <a:cubicBezTo>
                      <a:pt x="2661" y="1406"/>
                      <a:pt x="2534" y="1533"/>
                      <a:pt x="2376" y="1533"/>
                    </a:cubicBezTo>
                    <a:lnTo>
                      <a:pt x="1109" y="1533"/>
                    </a:lnTo>
                    <a:cubicBezTo>
                      <a:pt x="951" y="1533"/>
                      <a:pt x="824" y="1406"/>
                      <a:pt x="761" y="1216"/>
                    </a:cubicBezTo>
                    <a:lnTo>
                      <a:pt x="381" y="107"/>
                    </a:lnTo>
                    <a:cubicBezTo>
                      <a:pt x="357" y="36"/>
                      <a:pt x="298" y="1"/>
                      <a:pt x="22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3625;p36">
                <a:extLst>
                  <a:ext uri="{FF2B5EF4-FFF2-40B4-BE49-F238E27FC236}">
                    <a16:creationId xmlns:a16="http://schemas.microsoft.com/office/drawing/2014/main" id="{DBFDF91C-AF79-3AD0-A2A8-77E8E2E61914}"/>
                  </a:ext>
                </a:extLst>
              </p:cNvPr>
              <p:cNvSpPr/>
              <p:nvPr/>
            </p:nvSpPr>
            <p:spPr>
              <a:xfrm>
                <a:off x="4012275" y="2271200"/>
                <a:ext cx="27725" cy="15075"/>
              </a:xfrm>
              <a:custGeom>
                <a:avLst/>
                <a:gdLst/>
                <a:ahLst/>
                <a:cxnLst/>
                <a:rect l="l" t="t" r="r" b="b"/>
                <a:pathLst>
                  <a:path w="1109" h="603" extrusionOk="0">
                    <a:moveTo>
                      <a:pt x="0" y="1"/>
                    </a:moveTo>
                    <a:lnTo>
                      <a:pt x="0" y="602"/>
                    </a:lnTo>
                    <a:lnTo>
                      <a:pt x="1109" y="602"/>
                    </a:lnTo>
                    <a:lnTo>
                      <a:pt x="110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3626;p36">
                <a:extLst>
                  <a:ext uri="{FF2B5EF4-FFF2-40B4-BE49-F238E27FC236}">
                    <a16:creationId xmlns:a16="http://schemas.microsoft.com/office/drawing/2014/main" id="{225B4260-EB5C-58CE-20B1-CD2A2C09ADF2}"/>
                  </a:ext>
                </a:extLst>
              </p:cNvPr>
              <p:cNvSpPr/>
              <p:nvPr/>
            </p:nvSpPr>
            <p:spPr>
              <a:xfrm>
                <a:off x="4007525" y="2266450"/>
                <a:ext cx="37225" cy="24575"/>
              </a:xfrm>
              <a:custGeom>
                <a:avLst/>
                <a:gdLst/>
                <a:ahLst/>
                <a:cxnLst/>
                <a:rect l="l" t="t" r="r" b="b"/>
                <a:pathLst>
                  <a:path w="1489" h="983" extrusionOk="0">
                    <a:moveTo>
                      <a:pt x="1141" y="349"/>
                    </a:moveTo>
                    <a:lnTo>
                      <a:pt x="1141" y="634"/>
                    </a:lnTo>
                    <a:lnTo>
                      <a:pt x="349" y="634"/>
                    </a:lnTo>
                    <a:lnTo>
                      <a:pt x="349" y="349"/>
                    </a:lnTo>
                    <a:close/>
                    <a:moveTo>
                      <a:pt x="190" y="1"/>
                    </a:moveTo>
                    <a:cubicBezTo>
                      <a:pt x="95" y="1"/>
                      <a:pt x="0" y="96"/>
                      <a:pt x="0" y="191"/>
                    </a:cubicBezTo>
                    <a:lnTo>
                      <a:pt x="0" y="792"/>
                    </a:lnTo>
                    <a:cubicBezTo>
                      <a:pt x="0" y="919"/>
                      <a:pt x="95" y="982"/>
                      <a:pt x="190" y="982"/>
                    </a:cubicBezTo>
                    <a:lnTo>
                      <a:pt x="1299" y="982"/>
                    </a:lnTo>
                    <a:cubicBezTo>
                      <a:pt x="1394" y="982"/>
                      <a:pt x="1489" y="919"/>
                      <a:pt x="1489" y="792"/>
                    </a:cubicBezTo>
                    <a:lnTo>
                      <a:pt x="1489" y="191"/>
                    </a:lnTo>
                    <a:cubicBezTo>
                      <a:pt x="1489" y="96"/>
                      <a:pt x="1394" y="1"/>
                      <a:pt x="129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3627;p36">
                <a:extLst>
                  <a:ext uri="{FF2B5EF4-FFF2-40B4-BE49-F238E27FC236}">
                    <a16:creationId xmlns:a16="http://schemas.microsoft.com/office/drawing/2014/main" id="{B5E4612E-6866-7A16-87C9-5D0376BAACEE}"/>
                  </a:ext>
                </a:extLst>
              </p:cNvPr>
              <p:cNvSpPr/>
              <p:nvPr/>
            </p:nvSpPr>
            <p:spPr>
              <a:xfrm>
                <a:off x="3498450" y="2196775"/>
                <a:ext cx="133825" cy="8750"/>
              </a:xfrm>
              <a:custGeom>
                <a:avLst/>
                <a:gdLst/>
                <a:ahLst/>
                <a:cxnLst/>
                <a:rect l="l" t="t" r="r" b="b"/>
                <a:pathLst>
                  <a:path w="5353" h="350" extrusionOk="0">
                    <a:moveTo>
                      <a:pt x="190" y="1"/>
                    </a:moveTo>
                    <a:cubicBezTo>
                      <a:pt x="95" y="1"/>
                      <a:pt x="0" y="96"/>
                      <a:pt x="0" y="191"/>
                    </a:cubicBezTo>
                    <a:cubicBezTo>
                      <a:pt x="0" y="286"/>
                      <a:pt x="95" y="349"/>
                      <a:pt x="190" y="349"/>
                    </a:cubicBezTo>
                    <a:lnTo>
                      <a:pt x="5194" y="349"/>
                    </a:lnTo>
                    <a:cubicBezTo>
                      <a:pt x="5289" y="349"/>
                      <a:pt x="5352" y="286"/>
                      <a:pt x="5352" y="191"/>
                    </a:cubicBezTo>
                    <a:cubicBezTo>
                      <a:pt x="5352" y="96"/>
                      <a:pt x="5289" y="1"/>
                      <a:pt x="519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3628;p36">
                <a:extLst>
                  <a:ext uri="{FF2B5EF4-FFF2-40B4-BE49-F238E27FC236}">
                    <a16:creationId xmlns:a16="http://schemas.microsoft.com/office/drawing/2014/main" id="{60D4209D-6D98-BE5C-B2B9-9657E139FE9B}"/>
                  </a:ext>
                </a:extLst>
              </p:cNvPr>
              <p:cNvSpPr/>
              <p:nvPr/>
            </p:nvSpPr>
            <p:spPr>
              <a:xfrm>
                <a:off x="3624325" y="2102575"/>
                <a:ext cx="133825" cy="102950"/>
              </a:xfrm>
              <a:custGeom>
                <a:avLst/>
                <a:gdLst/>
                <a:ahLst/>
                <a:cxnLst/>
                <a:rect l="l" t="t" r="r" b="b"/>
                <a:pathLst>
                  <a:path w="5353" h="4118" extrusionOk="0">
                    <a:moveTo>
                      <a:pt x="507" y="0"/>
                    </a:moveTo>
                    <a:cubicBezTo>
                      <a:pt x="222" y="0"/>
                      <a:pt x="1" y="222"/>
                      <a:pt x="1" y="507"/>
                    </a:cubicBezTo>
                    <a:lnTo>
                      <a:pt x="1" y="3959"/>
                    </a:lnTo>
                    <a:cubicBezTo>
                      <a:pt x="1" y="4054"/>
                      <a:pt x="64" y="4117"/>
                      <a:pt x="159" y="4117"/>
                    </a:cubicBezTo>
                    <a:cubicBezTo>
                      <a:pt x="254" y="4117"/>
                      <a:pt x="317" y="4054"/>
                      <a:pt x="349" y="3959"/>
                    </a:cubicBezTo>
                    <a:lnTo>
                      <a:pt x="349" y="507"/>
                    </a:lnTo>
                    <a:cubicBezTo>
                      <a:pt x="349" y="412"/>
                      <a:pt x="412" y="317"/>
                      <a:pt x="507" y="317"/>
                    </a:cubicBezTo>
                    <a:lnTo>
                      <a:pt x="5194" y="317"/>
                    </a:lnTo>
                    <a:cubicBezTo>
                      <a:pt x="5289" y="317"/>
                      <a:pt x="5353" y="254"/>
                      <a:pt x="5353" y="159"/>
                    </a:cubicBezTo>
                    <a:cubicBezTo>
                      <a:pt x="5353" y="64"/>
                      <a:pt x="5289" y="0"/>
                      <a:pt x="519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3629;p36">
                <a:extLst>
                  <a:ext uri="{FF2B5EF4-FFF2-40B4-BE49-F238E27FC236}">
                    <a16:creationId xmlns:a16="http://schemas.microsoft.com/office/drawing/2014/main" id="{BFFD32B7-DF82-04C3-A66B-C091DFE13BA8}"/>
                  </a:ext>
                </a:extLst>
              </p:cNvPr>
              <p:cNvSpPr/>
              <p:nvPr/>
            </p:nvSpPr>
            <p:spPr>
              <a:xfrm>
                <a:off x="3749425" y="2007550"/>
                <a:ext cx="134625" cy="102950"/>
              </a:xfrm>
              <a:custGeom>
                <a:avLst/>
                <a:gdLst/>
                <a:ahLst/>
                <a:cxnLst/>
                <a:rect l="l" t="t" r="r" b="b"/>
                <a:pathLst>
                  <a:path w="5385" h="4118" extrusionOk="0">
                    <a:moveTo>
                      <a:pt x="507" y="1"/>
                    </a:moveTo>
                    <a:cubicBezTo>
                      <a:pt x="222" y="1"/>
                      <a:pt x="0" y="223"/>
                      <a:pt x="0" y="508"/>
                    </a:cubicBezTo>
                    <a:lnTo>
                      <a:pt x="0" y="3960"/>
                    </a:lnTo>
                    <a:cubicBezTo>
                      <a:pt x="0" y="4055"/>
                      <a:pt x="95" y="4118"/>
                      <a:pt x="190" y="4118"/>
                    </a:cubicBezTo>
                    <a:cubicBezTo>
                      <a:pt x="285" y="4118"/>
                      <a:pt x="349" y="4055"/>
                      <a:pt x="349" y="3960"/>
                    </a:cubicBezTo>
                    <a:lnTo>
                      <a:pt x="349" y="508"/>
                    </a:lnTo>
                    <a:cubicBezTo>
                      <a:pt x="349" y="413"/>
                      <a:pt x="412" y="349"/>
                      <a:pt x="507" y="349"/>
                    </a:cubicBezTo>
                    <a:lnTo>
                      <a:pt x="5194" y="349"/>
                    </a:lnTo>
                    <a:cubicBezTo>
                      <a:pt x="5289" y="349"/>
                      <a:pt x="5384" y="254"/>
                      <a:pt x="5384" y="159"/>
                    </a:cubicBezTo>
                    <a:cubicBezTo>
                      <a:pt x="5384" y="64"/>
                      <a:pt x="5289" y="1"/>
                      <a:pt x="519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3630;p36">
                <a:extLst>
                  <a:ext uri="{FF2B5EF4-FFF2-40B4-BE49-F238E27FC236}">
                    <a16:creationId xmlns:a16="http://schemas.microsoft.com/office/drawing/2014/main" id="{DDFCFDAD-CBB4-E310-CAE0-8EACA8220001}"/>
                  </a:ext>
                </a:extLst>
              </p:cNvPr>
              <p:cNvSpPr/>
              <p:nvPr/>
            </p:nvSpPr>
            <p:spPr>
              <a:xfrm>
                <a:off x="3862650" y="1985325"/>
                <a:ext cx="23775" cy="50775"/>
              </a:xfrm>
              <a:custGeom>
                <a:avLst/>
                <a:gdLst/>
                <a:ahLst/>
                <a:cxnLst/>
                <a:rect l="l" t="t" r="r" b="b"/>
                <a:pathLst>
                  <a:path w="951" h="2031" extrusionOk="0">
                    <a:moveTo>
                      <a:pt x="186" y="0"/>
                    </a:moveTo>
                    <a:cubicBezTo>
                      <a:pt x="153" y="0"/>
                      <a:pt x="119" y="11"/>
                      <a:pt x="95" y="35"/>
                    </a:cubicBezTo>
                    <a:cubicBezTo>
                      <a:pt x="0" y="98"/>
                      <a:pt x="0" y="193"/>
                      <a:pt x="32" y="257"/>
                    </a:cubicBezTo>
                    <a:lnTo>
                      <a:pt x="570" y="1048"/>
                    </a:lnTo>
                    <a:lnTo>
                      <a:pt x="95" y="1777"/>
                    </a:lnTo>
                    <a:cubicBezTo>
                      <a:pt x="32" y="1872"/>
                      <a:pt x="63" y="1967"/>
                      <a:pt x="127" y="2030"/>
                    </a:cubicBezTo>
                    <a:lnTo>
                      <a:pt x="222" y="2030"/>
                    </a:lnTo>
                    <a:cubicBezTo>
                      <a:pt x="285" y="2030"/>
                      <a:pt x="348" y="2030"/>
                      <a:pt x="380" y="1967"/>
                    </a:cubicBezTo>
                    <a:lnTo>
                      <a:pt x="918" y="1143"/>
                    </a:lnTo>
                    <a:cubicBezTo>
                      <a:pt x="950" y="1080"/>
                      <a:pt x="950" y="1017"/>
                      <a:pt x="918" y="953"/>
                    </a:cubicBezTo>
                    <a:lnTo>
                      <a:pt x="317" y="67"/>
                    </a:lnTo>
                    <a:cubicBezTo>
                      <a:pt x="297" y="27"/>
                      <a:pt x="241" y="0"/>
                      <a:pt x="18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3631;p36">
                <a:extLst>
                  <a:ext uri="{FF2B5EF4-FFF2-40B4-BE49-F238E27FC236}">
                    <a16:creationId xmlns:a16="http://schemas.microsoft.com/office/drawing/2014/main" id="{D2782C5F-F4E8-A34D-FE7D-306147126BB5}"/>
                  </a:ext>
                </a:extLst>
              </p:cNvPr>
              <p:cNvSpPr/>
              <p:nvPr/>
            </p:nvSpPr>
            <p:spPr>
              <a:xfrm>
                <a:off x="3661550" y="1969550"/>
                <a:ext cx="45150" cy="46750"/>
              </a:xfrm>
              <a:custGeom>
                <a:avLst/>
                <a:gdLst/>
                <a:ahLst/>
                <a:cxnLst/>
                <a:rect l="l" t="t" r="r" b="b"/>
                <a:pathLst>
                  <a:path w="1806" h="1870" extrusionOk="0">
                    <a:moveTo>
                      <a:pt x="887" y="1"/>
                    </a:moveTo>
                    <a:cubicBezTo>
                      <a:pt x="380" y="1"/>
                      <a:pt x="0" y="413"/>
                      <a:pt x="0" y="951"/>
                    </a:cubicBezTo>
                    <a:cubicBezTo>
                      <a:pt x="0" y="1458"/>
                      <a:pt x="380" y="1869"/>
                      <a:pt x="887" y="1869"/>
                    </a:cubicBezTo>
                    <a:cubicBezTo>
                      <a:pt x="1393" y="1869"/>
                      <a:pt x="1805" y="1458"/>
                      <a:pt x="1805" y="951"/>
                    </a:cubicBezTo>
                    <a:cubicBezTo>
                      <a:pt x="1805" y="413"/>
                      <a:pt x="1393" y="1"/>
                      <a:pt x="887"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3632;p36">
                <a:extLst>
                  <a:ext uri="{FF2B5EF4-FFF2-40B4-BE49-F238E27FC236}">
                    <a16:creationId xmlns:a16="http://schemas.microsoft.com/office/drawing/2014/main" id="{6D26CCB2-BE74-1499-E737-87FEE1730D41}"/>
                  </a:ext>
                </a:extLst>
              </p:cNvPr>
              <p:cNvSpPr/>
              <p:nvPr/>
            </p:nvSpPr>
            <p:spPr>
              <a:xfrm>
                <a:off x="3656800" y="1965600"/>
                <a:ext cx="53850" cy="55450"/>
              </a:xfrm>
              <a:custGeom>
                <a:avLst/>
                <a:gdLst/>
                <a:ahLst/>
                <a:cxnLst/>
                <a:rect l="l" t="t" r="r" b="b"/>
                <a:pathLst>
                  <a:path w="2154" h="2218" extrusionOk="0">
                    <a:moveTo>
                      <a:pt x="1077" y="317"/>
                    </a:moveTo>
                    <a:cubicBezTo>
                      <a:pt x="1488" y="317"/>
                      <a:pt x="1805" y="666"/>
                      <a:pt x="1805" y="1109"/>
                    </a:cubicBezTo>
                    <a:cubicBezTo>
                      <a:pt x="1805" y="1521"/>
                      <a:pt x="1488" y="1869"/>
                      <a:pt x="1077" y="1869"/>
                    </a:cubicBezTo>
                    <a:cubicBezTo>
                      <a:pt x="665" y="1869"/>
                      <a:pt x="348" y="1521"/>
                      <a:pt x="348" y="1109"/>
                    </a:cubicBezTo>
                    <a:cubicBezTo>
                      <a:pt x="348" y="666"/>
                      <a:pt x="665" y="317"/>
                      <a:pt x="1077" y="317"/>
                    </a:cubicBezTo>
                    <a:close/>
                    <a:moveTo>
                      <a:pt x="1077" y="1"/>
                    </a:moveTo>
                    <a:cubicBezTo>
                      <a:pt x="475" y="1"/>
                      <a:pt x="0" y="476"/>
                      <a:pt x="0" y="1109"/>
                    </a:cubicBezTo>
                    <a:cubicBezTo>
                      <a:pt x="0" y="1711"/>
                      <a:pt x="475" y="2217"/>
                      <a:pt x="1077" y="2217"/>
                    </a:cubicBezTo>
                    <a:cubicBezTo>
                      <a:pt x="1679" y="2217"/>
                      <a:pt x="2154" y="1711"/>
                      <a:pt x="2154" y="1109"/>
                    </a:cubicBezTo>
                    <a:cubicBezTo>
                      <a:pt x="2154" y="476"/>
                      <a:pt x="1679" y="1"/>
                      <a:pt x="107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3633;p36">
                <a:extLst>
                  <a:ext uri="{FF2B5EF4-FFF2-40B4-BE49-F238E27FC236}">
                    <a16:creationId xmlns:a16="http://schemas.microsoft.com/office/drawing/2014/main" id="{1A07D591-FFA7-FE08-5076-63911FB2329D}"/>
                  </a:ext>
                </a:extLst>
              </p:cNvPr>
              <p:cNvSpPr/>
              <p:nvPr/>
            </p:nvSpPr>
            <p:spPr>
              <a:xfrm>
                <a:off x="3641750" y="2028150"/>
                <a:ext cx="85525" cy="53850"/>
              </a:xfrm>
              <a:custGeom>
                <a:avLst/>
                <a:gdLst/>
                <a:ahLst/>
                <a:cxnLst/>
                <a:rect l="l" t="t" r="r" b="b"/>
                <a:pathLst>
                  <a:path w="3421" h="2154" extrusionOk="0">
                    <a:moveTo>
                      <a:pt x="1109" y="0"/>
                    </a:moveTo>
                    <a:cubicBezTo>
                      <a:pt x="0" y="32"/>
                      <a:pt x="32" y="1869"/>
                      <a:pt x="32" y="1869"/>
                    </a:cubicBezTo>
                    <a:cubicBezTo>
                      <a:pt x="32" y="2027"/>
                      <a:pt x="792" y="2154"/>
                      <a:pt x="1710" y="2154"/>
                    </a:cubicBezTo>
                    <a:cubicBezTo>
                      <a:pt x="2661" y="2154"/>
                      <a:pt x="3421" y="2027"/>
                      <a:pt x="3421" y="1869"/>
                    </a:cubicBezTo>
                    <a:cubicBezTo>
                      <a:pt x="3421" y="1869"/>
                      <a:pt x="3326" y="32"/>
                      <a:pt x="224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3634;p36">
                <a:extLst>
                  <a:ext uri="{FF2B5EF4-FFF2-40B4-BE49-F238E27FC236}">
                    <a16:creationId xmlns:a16="http://schemas.microsoft.com/office/drawing/2014/main" id="{01030829-8A46-6B5A-901A-FD888392A4AD}"/>
                  </a:ext>
                </a:extLst>
              </p:cNvPr>
              <p:cNvSpPr/>
              <p:nvPr/>
            </p:nvSpPr>
            <p:spPr>
              <a:xfrm>
                <a:off x="3637775" y="2023825"/>
                <a:ext cx="93450" cy="62925"/>
              </a:xfrm>
              <a:custGeom>
                <a:avLst/>
                <a:gdLst/>
                <a:ahLst/>
                <a:cxnLst/>
                <a:rect l="l" t="t" r="r" b="b"/>
                <a:pathLst>
                  <a:path w="3738" h="2517" extrusionOk="0">
                    <a:moveTo>
                      <a:pt x="1818" y="340"/>
                    </a:moveTo>
                    <a:cubicBezTo>
                      <a:pt x="2004" y="340"/>
                      <a:pt x="2202" y="348"/>
                      <a:pt x="2408" y="363"/>
                    </a:cubicBezTo>
                    <a:cubicBezTo>
                      <a:pt x="3231" y="363"/>
                      <a:pt x="3390" y="1725"/>
                      <a:pt x="3390" y="1978"/>
                    </a:cubicBezTo>
                    <a:cubicBezTo>
                      <a:pt x="3263" y="2073"/>
                      <a:pt x="2725" y="2168"/>
                      <a:pt x="1869" y="2168"/>
                    </a:cubicBezTo>
                    <a:cubicBezTo>
                      <a:pt x="1014" y="2168"/>
                      <a:pt x="476" y="2073"/>
                      <a:pt x="349" y="1978"/>
                    </a:cubicBezTo>
                    <a:cubicBezTo>
                      <a:pt x="349" y="1693"/>
                      <a:pt x="444" y="363"/>
                      <a:pt x="1299" y="363"/>
                    </a:cubicBezTo>
                    <a:cubicBezTo>
                      <a:pt x="1458" y="348"/>
                      <a:pt x="1632" y="340"/>
                      <a:pt x="1818" y="340"/>
                    </a:cubicBezTo>
                    <a:close/>
                    <a:moveTo>
                      <a:pt x="2007" y="1"/>
                    </a:moveTo>
                    <a:cubicBezTo>
                      <a:pt x="1746" y="1"/>
                      <a:pt x="1500" y="15"/>
                      <a:pt x="1268" y="15"/>
                    </a:cubicBezTo>
                    <a:cubicBezTo>
                      <a:pt x="1" y="47"/>
                      <a:pt x="1" y="1947"/>
                      <a:pt x="1" y="2042"/>
                    </a:cubicBezTo>
                    <a:cubicBezTo>
                      <a:pt x="1" y="2454"/>
                      <a:pt x="1173" y="2517"/>
                      <a:pt x="1869" y="2517"/>
                    </a:cubicBezTo>
                    <a:cubicBezTo>
                      <a:pt x="2566" y="2517"/>
                      <a:pt x="3738" y="2454"/>
                      <a:pt x="3738" y="2042"/>
                    </a:cubicBezTo>
                    <a:cubicBezTo>
                      <a:pt x="3738" y="1947"/>
                      <a:pt x="3643" y="47"/>
                      <a:pt x="2408" y="15"/>
                    </a:cubicBezTo>
                    <a:cubicBezTo>
                      <a:pt x="2271" y="4"/>
                      <a:pt x="2137" y="1"/>
                      <a:pt x="200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3635;p36">
                <a:extLst>
                  <a:ext uri="{FF2B5EF4-FFF2-40B4-BE49-F238E27FC236}">
                    <a16:creationId xmlns:a16="http://schemas.microsoft.com/office/drawing/2014/main" id="{7D8FDBDF-BD97-11DB-430C-99569EA03BB6}"/>
                  </a:ext>
                </a:extLst>
              </p:cNvPr>
              <p:cNvSpPr/>
              <p:nvPr/>
            </p:nvSpPr>
            <p:spPr>
              <a:xfrm>
                <a:off x="3535650" y="2067725"/>
                <a:ext cx="45150" cy="46750"/>
              </a:xfrm>
              <a:custGeom>
                <a:avLst/>
                <a:gdLst/>
                <a:ahLst/>
                <a:cxnLst/>
                <a:rect l="l" t="t" r="r" b="b"/>
                <a:pathLst>
                  <a:path w="1806" h="1870" extrusionOk="0">
                    <a:moveTo>
                      <a:pt x="919" y="1"/>
                    </a:moveTo>
                    <a:cubicBezTo>
                      <a:pt x="412" y="1"/>
                      <a:pt x="1" y="444"/>
                      <a:pt x="1" y="951"/>
                    </a:cubicBezTo>
                    <a:cubicBezTo>
                      <a:pt x="1" y="1458"/>
                      <a:pt x="412" y="1869"/>
                      <a:pt x="919" y="1869"/>
                    </a:cubicBezTo>
                    <a:cubicBezTo>
                      <a:pt x="1394" y="1869"/>
                      <a:pt x="1806" y="1458"/>
                      <a:pt x="1806" y="951"/>
                    </a:cubicBezTo>
                    <a:cubicBezTo>
                      <a:pt x="1806" y="444"/>
                      <a:pt x="1394" y="1"/>
                      <a:pt x="91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3636;p36">
                <a:extLst>
                  <a:ext uri="{FF2B5EF4-FFF2-40B4-BE49-F238E27FC236}">
                    <a16:creationId xmlns:a16="http://schemas.microsoft.com/office/drawing/2014/main" id="{9F47931C-06B2-E4E5-46D3-CB51C9D21D5E}"/>
                  </a:ext>
                </a:extLst>
              </p:cNvPr>
              <p:cNvSpPr/>
              <p:nvPr/>
            </p:nvSpPr>
            <p:spPr>
              <a:xfrm>
                <a:off x="3531700" y="2063775"/>
                <a:ext cx="53850" cy="55450"/>
              </a:xfrm>
              <a:custGeom>
                <a:avLst/>
                <a:gdLst/>
                <a:ahLst/>
                <a:cxnLst/>
                <a:rect l="l" t="t" r="r" b="b"/>
                <a:pathLst>
                  <a:path w="2154" h="2218" extrusionOk="0">
                    <a:moveTo>
                      <a:pt x="1077" y="349"/>
                    </a:moveTo>
                    <a:cubicBezTo>
                      <a:pt x="1457" y="349"/>
                      <a:pt x="1805" y="697"/>
                      <a:pt x="1805" y="1109"/>
                    </a:cubicBezTo>
                    <a:cubicBezTo>
                      <a:pt x="1805" y="1521"/>
                      <a:pt x="1457" y="1869"/>
                      <a:pt x="1077" y="1869"/>
                    </a:cubicBezTo>
                    <a:cubicBezTo>
                      <a:pt x="665" y="1869"/>
                      <a:pt x="317" y="1521"/>
                      <a:pt x="317" y="1109"/>
                    </a:cubicBezTo>
                    <a:cubicBezTo>
                      <a:pt x="317" y="697"/>
                      <a:pt x="665" y="349"/>
                      <a:pt x="1077" y="349"/>
                    </a:cubicBezTo>
                    <a:close/>
                    <a:moveTo>
                      <a:pt x="1077" y="0"/>
                    </a:moveTo>
                    <a:cubicBezTo>
                      <a:pt x="475" y="0"/>
                      <a:pt x="0" y="475"/>
                      <a:pt x="0" y="1109"/>
                    </a:cubicBezTo>
                    <a:cubicBezTo>
                      <a:pt x="0" y="1711"/>
                      <a:pt x="475" y="2217"/>
                      <a:pt x="1077" y="2217"/>
                    </a:cubicBezTo>
                    <a:cubicBezTo>
                      <a:pt x="1647" y="2217"/>
                      <a:pt x="2154" y="1711"/>
                      <a:pt x="2154" y="1109"/>
                    </a:cubicBezTo>
                    <a:cubicBezTo>
                      <a:pt x="2154" y="475"/>
                      <a:pt x="1647" y="0"/>
                      <a:pt x="107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3637;p36">
                <a:extLst>
                  <a:ext uri="{FF2B5EF4-FFF2-40B4-BE49-F238E27FC236}">
                    <a16:creationId xmlns:a16="http://schemas.microsoft.com/office/drawing/2014/main" id="{7B61BA7A-6F42-AF40-741F-78A2C11B4FCA}"/>
                  </a:ext>
                </a:extLst>
              </p:cNvPr>
              <p:cNvSpPr/>
              <p:nvPr/>
            </p:nvSpPr>
            <p:spPr>
              <a:xfrm>
                <a:off x="3516650" y="2126325"/>
                <a:ext cx="84750" cy="54650"/>
              </a:xfrm>
              <a:custGeom>
                <a:avLst/>
                <a:gdLst/>
                <a:ahLst/>
                <a:cxnLst/>
                <a:rect l="l" t="t" r="r" b="b"/>
                <a:pathLst>
                  <a:path w="3390" h="2186" extrusionOk="0">
                    <a:moveTo>
                      <a:pt x="1109" y="0"/>
                    </a:moveTo>
                    <a:cubicBezTo>
                      <a:pt x="1" y="32"/>
                      <a:pt x="1" y="1869"/>
                      <a:pt x="1" y="1869"/>
                    </a:cubicBezTo>
                    <a:cubicBezTo>
                      <a:pt x="1" y="2059"/>
                      <a:pt x="761" y="2185"/>
                      <a:pt x="1711" y="2185"/>
                    </a:cubicBezTo>
                    <a:cubicBezTo>
                      <a:pt x="2629" y="2185"/>
                      <a:pt x="3389" y="2027"/>
                      <a:pt x="3389" y="1869"/>
                    </a:cubicBezTo>
                    <a:cubicBezTo>
                      <a:pt x="3389" y="1869"/>
                      <a:pt x="3326" y="64"/>
                      <a:pt x="2249" y="32"/>
                    </a:cubicBezTo>
                    <a:cubicBezTo>
                      <a:pt x="1806" y="0"/>
                      <a:pt x="1426" y="0"/>
                      <a:pt x="110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3638;p36">
                <a:extLst>
                  <a:ext uri="{FF2B5EF4-FFF2-40B4-BE49-F238E27FC236}">
                    <a16:creationId xmlns:a16="http://schemas.microsoft.com/office/drawing/2014/main" id="{09C1B58C-1C77-DF40-78C4-A40E24BF25BC}"/>
                  </a:ext>
                </a:extLst>
              </p:cNvPr>
              <p:cNvSpPr/>
              <p:nvPr/>
            </p:nvSpPr>
            <p:spPr>
              <a:xfrm>
                <a:off x="3511900" y="2122350"/>
                <a:ext cx="94250" cy="62575"/>
              </a:xfrm>
              <a:custGeom>
                <a:avLst/>
                <a:gdLst/>
                <a:ahLst/>
                <a:cxnLst/>
                <a:rect l="l" t="t" r="r" b="b"/>
                <a:pathLst>
                  <a:path w="3770" h="2503" extrusionOk="0">
                    <a:moveTo>
                      <a:pt x="2439" y="349"/>
                    </a:moveTo>
                    <a:cubicBezTo>
                      <a:pt x="3231" y="381"/>
                      <a:pt x="3389" y="1711"/>
                      <a:pt x="3421" y="1996"/>
                    </a:cubicBezTo>
                    <a:cubicBezTo>
                      <a:pt x="3263" y="2059"/>
                      <a:pt x="2756" y="2154"/>
                      <a:pt x="1901" y="2154"/>
                    </a:cubicBezTo>
                    <a:cubicBezTo>
                      <a:pt x="1014" y="2154"/>
                      <a:pt x="507" y="2059"/>
                      <a:pt x="349" y="1996"/>
                    </a:cubicBezTo>
                    <a:cubicBezTo>
                      <a:pt x="381" y="1711"/>
                      <a:pt x="444" y="349"/>
                      <a:pt x="1299" y="349"/>
                    </a:cubicBezTo>
                    <a:close/>
                    <a:moveTo>
                      <a:pt x="1299" y="1"/>
                    </a:moveTo>
                    <a:cubicBezTo>
                      <a:pt x="32" y="33"/>
                      <a:pt x="1" y="1964"/>
                      <a:pt x="1" y="2028"/>
                    </a:cubicBezTo>
                    <a:cubicBezTo>
                      <a:pt x="1" y="2439"/>
                      <a:pt x="1172" y="2503"/>
                      <a:pt x="1901" y="2503"/>
                    </a:cubicBezTo>
                    <a:cubicBezTo>
                      <a:pt x="2597" y="2503"/>
                      <a:pt x="3769" y="2439"/>
                      <a:pt x="3769" y="2028"/>
                    </a:cubicBezTo>
                    <a:cubicBezTo>
                      <a:pt x="3769" y="1933"/>
                      <a:pt x="3643" y="33"/>
                      <a:pt x="24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3639;p36">
                <a:extLst>
                  <a:ext uri="{FF2B5EF4-FFF2-40B4-BE49-F238E27FC236}">
                    <a16:creationId xmlns:a16="http://schemas.microsoft.com/office/drawing/2014/main" id="{ABFED544-BEC3-8F2C-7331-6D2286147D13}"/>
                  </a:ext>
                </a:extLst>
              </p:cNvPr>
              <p:cNvSpPr/>
              <p:nvPr/>
            </p:nvSpPr>
            <p:spPr>
              <a:xfrm>
                <a:off x="3786625" y="1871375"/>
                <a:ext cx="45150" cy="46750"/>
              </a:xfrm>
              <a:custGeom>
                <a:avLst/>
                <a:gdLst/>
                <a:ahLst/>
                <a:cxnLst/>
                <a:rect l="l" t="t" r="r" b="b"/>
                <a:pathLst>
                  <a:path w="1806" h="1870" extrusionOk="0">
                    <a:moveTo>
                      <a:pt x="919" y="1"/>
                    </a:moveTo>
                    <a:cubicBezTo>
                      <a:pt x="412" y="1"/>
                      <a:pt x="1" y="413"/>
                      <a:pt x="1" y="919"/>
                    </a:cubicBezTo>
                    <a:cubicBezTo>
                      <a:pt x="1" y="1458"/>
                      <a:pt x="412" y="1869"/>
                      <a:pt x="919" y="1869"/>
                    </a:cubicBezTo>
                    <a:cubicBezTo>
                      <a:pt x="1394" y="1869"/>
                      <a:pt x="1806" y="1458"/>
                      <a:pt x="1806" y="919"/>
                    </a:cubicBezTo>
                    <a:cubicBezTo>
                      <a:pt x="1806" y="413"/>
                      <a:pt x="1394" y="1"/>
                      <a:pt x="919"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3640;p36">
                <a:extLst>
                  <a:ext uri="{FF2B5EF4-FFF2-40B4-BE49-F238E27FC236}">
                    <a16:creationId xmlns:a16="http://schemas.microsoft.com/office/drawing/2014/main" id="{96B02468-F942-5C6D-57F6-953A466F7C0B}"/>
                  </a:ext>
                </a:extLst>
              </p:cNvPr>
              <p:cNvSpPr/>
              <p:nvPr/>
            </p:nvSpPr>
            <p:spPr>
              <a:xfrm>
                <a:off x="3782675" y="1866625"/>
                <a:ext cx="53850" cy="55450"/>
              </a:xfrm>
              <a:custGeom>
                <a:avLst/>
                <a:gdLst/>
                <a:ahLst/>
                <a:cxnLst/>
                <a:rect l="l" t="t" r="r" b="b"/>
                <a:pathLst>
                  <a:path w="2154" h="2218" extrusionOk="0">
                    <a:moveTo>
                      <a:pt x="1077" y="349"/>
                    </a:moveTo>
                    <a:cubicBezTo>
                      <a:pt x="1457" y="349"/>
                      <a:pt x="1806" y="698"/>
                      <a:pt x="1806" y="1109"/>
                    </a:cubicBezTo>
                    <a:cubicBezTo>
                      <a:pt x="1806" y="1553"/>
                      <a:pt x="1457" y="1869"/>
                      <a:pt x="1077" y="1869"/>
                    </a:cubicBezTo>
                    <a:cubicBezTo>
                      <a:pt x="665" y="1869"/>
                      <a:pt x="349" y="1553"/>
                      <a:pt x="349" y="1109"/>
                    </a:cubicBezTo>
                    <a:cubicBezTo>
                      <a:pt x="349" y="698"/>
                      <a:pt x="665" y="349"/>
                      <a:pt x="1077" y="349"/>
                    </a:cubicBezTo>
                    <a:close/>
                    <a:moveTo>
                      <a:pt x="1077" y="1"/>
                    </a:moveTo>
                    <a:cubicBezTo>
                      <a:pt x="475" y="1"/>
                      <a:pt x="0" y="508"/>
                      <a:pt x="0" y="1109"/>
                    </a:cubicBezTo>
                    <a:cubicBezTo>
                      <a:pt x="0" y="1743"/>
                      <a:pt x="475" y="2218"/>
                      <a:pt x="1077" y="2218"/>
                    </a:cubicBezTo>
                    <a:cubicBezTo>
                      <a:pt x="1647" y="2218"/>
                      <a:pt x="2154" y="1743"/>
                      <a:pt x="2154" y="1109"/>
                    </a:cubicBezTo>
                    <a:cubicBezTo>
                      <a:pt x="2154" y="508"/>
                      <a:pt x="1647" y="1"/>
                      <a:pt x="107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3641;p36">
                <a:extLst>
                  <a:ext uri="{FF2B5EF4-FFF2-40B4-BE49-F238E27FC236}">
                    <a16:creationId xmlns:a16="http://schemas.microsoft.com/office/drawing/2014/main" id="{F443F580-F003-C5D3-4A0B-761FE6151FF7}"/>
                  </a:ext>
                </a:extLst>
              </p:cNvPr>
              <p:cNvSpPr/>
              <p:nvPr/>
            </p:nvSpPr>
            <p:spPr>
              <a:xfrm>
                <a:off x="3767625" y="1929975"/>
                <a:ext cx="85525" cy="53850"/>
              </a:xfrm>
              <a:custGeom>
                <a:avLst/>
                <a:gdLst/>
                <a:ahLst/>
                <a:cxnLst/>
                <a:rect l="l" t="t" r="r" b="b"/>
                <a:pathLst>
                  <a:path w="3421" h="2154" extrusionOk="0">
                    <a:moveTo>
                      <a:pt x="1109" y="0"/>
                    </a:moveTo>
                    <a:cubicBezTo>
                      <a:pt x="1" y="0"/>
                      <a:pt x="1" y="1869"/>
                      <a:pt x="1" y="1869"/>
                    </a:cubicBezTo>
                    <a:cubicBezTo>
                      <a:pt x="1" y="2027"/>
                      <a:pt x="761" y="2154"/>
                      <a:pt x="1711" y="2154"/>
                    </a:cubicBezTo>
                    <a:cubicBezTo>
                      <a:pt x="2629" y="2154"/>
                      <a:pt x="3421" y="2027"/>
                      <a:pt x="3421" y="1869"/>
                    </a:cubicBezTo>
                    <a:cubicBezTo>
                      <a:pt x="3389" y="1869"/>
                      <a:pt x="3389" y="1869"/>
                      <a:pt x="3389" y="1837"/>
                    </a:cubicBezTo>
                    <a:cubicBezTo>
                      <a:pt x="3389" y="1837"/>
                      <a:pt x="3326" y="32"/>
                      <a:pt x="2249"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3642;p36">
                <a:extLst>
                  <a:ext uri="{FF2B5EF4-FFF2-40B4-BE49-F238E27FC236}">
                    <a16:creationId xmlns:a16="http://schemas.microsoft.com/office/drawing/2014/main" id="{2299CF73-7BB3-CE3F-0DA8-67DE5128087B}"/>
                  </a:ext>
                </a:extLst>
              </p:cNvPr>
              <p:cNvSpPr/>
              <p:nvPr/>
            </p:nvSpPr>
            <p:spPr>
              <a:xfrm>
                <a:off x="3763675" y="1925225"/>
                <a:ext cx="93450" cy="63350"/>
              </a:xfrm>
              <a:custGeom>
                <a:avLst/>
                <a:gdLst/>
                <a:ahLst/>
                <a:cxnLst/>
                <a:rect l="l" t="t" r="r" b="b"/>
                <a:pathLst>
                  <a:path w="3738" h="2534" extrusionOk="0">
                    <a:moveTo>
                      <a:pt x="2407" y="349"/>
                    </a:moveTo>
                    <a:cubicBezTo>
                      <a:pt x="3199" y="380"/>
                      <a:pt x="3357" y="1711"/>
                      <a:pt x="3389" y="1996"/>
                    </a:cubicBezTo>
                    <a:cubicBezTo>
                      <a:pt x="3231" y="2059"/>
                      <a:pt x="2724" y="2186"/>
                      <a:pt x="1869" y="2186"/>
                    </a:cubicBezTo>
                    <a:cubicBezTo>
                      <a:pt x="982" y="2186"/>
                      <a:pt x="475" y="2059"/>
                      <a:pt x="317" y="1996"/>
                    </a:cubicBezTo>
                    <a:cubicBezTo>
                      <a:pt x="349" y="1711"/>
                      <a:pt x="444" y="380"/>
                      <a:pt x="1267" y="349"/>
                    </a:cubicBezTo>
                    <a:close/>
                    <a:moveTo>
                      <a:pt x="1267" y="0"/>
                    </a:moveTo>
                    <a:cubicBezTo>
                      <a:pt x="0" y="32"/>
                      <a:pt x="0" y="1964"/>
                      <a:pt x="0" y="2059"/>
                    </a:cubicBezTo>
                    <a:cubicBezTo>
                      <a:pt x="0" y="2471"/>
                      <a:pt x="1172" y="2534"/>
                      <a:pt x="1869" y="2534"/>
                    </a:cubicBezTo>
                    <a:cubicBezTo>
                      <a:pt x="2566" y="2534"/>
                      <a:pt x="3737" y="2471"/>
                      <a:pt x="3737" y="2059"/>
                    </a:cubicBezTo>
                    <a:lnTo>
                      <a:pt x="3737" y="2027"/>
                    </a:lnTo>
                    <a:cubicBezTo>
                      <a:pt x="3737" y="1964"/>
                      <a:pt x="3642" y="64"/>
                      <a:pt x="2407" y="32"/>
                    </a:cubicBezTo>
                    <a:cubicBezTo>
                      <a:pt x="1996" y="0"/>
                      <a:pt x="1615" y="0"/>
                      <a:pt x="126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3643;p36">
                <a:extLst>
                  <a:ext uri="{FF2B5EF4-FFF2-40B4-BE49-F238E27FC236}">
                    <a16:creationId xmlns:a16="http://schemas.microsoft.com/office/drawing/2014/main" id="{5A421870-8253-683A-B346-2E48E5382B4A}"/>
                  </a:ext>
                </a:extLst>
              </p:cNvPr>
              <p:cNvSpPr/>
              <p:nvPr/>
            </p:nvSpPr>
            <p:spPr>
              <a:xfrm>
                <a:off x="881000" y="2348875"/>
                <a:ext cx="142525" cy="481300"/>
              </a:xfrm>
              <a:custGeom>
                <a:avLst/>
                <a:gdLst/>
                <a:ahLst/>
                <a:cxnLst/>
                <a:rect l="l" t="t" r="r" b="b"/>
                <a:pathLst>
                  <a:path w="5701" h="19252" extrusionOk="0">
                    <a:moveTo>
                      <a:pt x="5497" y="1"/>
                    </a:moveTo>
                    <a:cubicBezTo>
                      <a:pt x="5454" y="1"/>
                      <a:pt x="5413" y="18"/>
                      <a:pt x="5384" y="61"/>
                    </a:cubicBezTo>
                    <a:cubicBezTo>
                      <a:pt x="4877" y="441"/>
                      <a:pt x="4402" y="884"/>
                      <a:pt x="3991" y="1359"/>
                    </a:cubicBezTo>
                    <a:cubicBezTo>
                      <a:pt x="3896" y="1454"/>
                      <a:pt x="3896" y="1549"/>
                      <a:pt x="3991" y="1644"/>
                    </a:cubicBezTo>
                    <a:cubicBezTo>
                      <a:pt x="4022" y="1676"/>
                      <a:pt x="4054" y="1676"/>
                      <a:pt x="4117" y="1676"/>
                    </a:cubicBezTo>
                    <a:cubicBezTo>
                      <a:pt x="4181" y="1676"/>
                      <a:pt x="4212" y="1676"/>
                      <a:pt x="4244" y="1612"/>
                    </a:cubicBezTo>
                    <a:cubicBezTo>
                      <a:pt x="4687" y="1169"/>
                      <a:pt x="5131" y="726"/>
                      <a:pt x="5606" y="346"/>
                    </a:cubicBezTo>
                    <a:cubicBezTo>
                      <a:pt x="5701" y="282"/>
                      <a:pt x="5701" y="156"/>
                      <a:pt x="5637" y="61"/>
                    </a:cubicBezTo>
                    <a:cubicBezTo>
                      <a:pt x="5603" y="26"/>
                      <a:pt x="5549" y="1"/>
                      <a:pt x="5497" y="1"/>
                    </a:cubicBezTo>
                    <a:close/>
                    <a:moveTo>
                      <a:pt x="2897" y="2772"/>
                    </a:moveTo>
                    <a:cubicBezTo>
                      <a:pt x="2844" y="2772"/>
                      <a:pt x="2790" y="2795"/>
                      <a:pt x="2755" y="2847"/>
                    </a:cubicBezTo>
                    <a:cubicBezTo>
                      <a:pt x="2375" y="3386"/>
                      <a:pt x="2059" y="3924"/>
                      <a:pt x="1742" y="4494"/>
                    </a:cubicBezTo>
                    <a:cubicBezTo>
                      <a:pt x="1710" y="4589"/>
                      <a:pt x="1742" y="4684"/>
                      <a:pt x="1837" y="4748"/>
                    </a:cubicBezTo>
                    <a:cubicBezTo>
                      <a:pt x="1869" y="4748"/>
                      <a:pt x="1869" y="4779"/>
                      <a:pt x="1900" y="4779"/>
                    </a:cubicBezTo>
                    <a:cubicBezTo>
                      <a:pt x="1964" y="4779"/>
                      <a:pt x="2059" y="4716"/>
                      <a:pt x="2090" y="4653"/>
                    </a:cubicBezTo>
                    <a:cubicBezTo>
                      <a:pt x="2375" y="4114"/>
                      <a:pt x="2692" y="3576"/>
                      <a:pt x="3072" y="3069"/>
                    </a:cubicBezTo>
                    <a:cubicBezTo>
                      <a:pt x="3136" y="2974"/>
                      <a:pt x="3104" y="2879"/>
                      <a:pt x="3009" y="2816"/>
                    </a:cubicBezTo>
                    <a:cubicBezTo>
                      <a:pt x="2980" y="2787"/>
                      <a:pt x="2939" y="2772"/>
                      <a:pt x="2897" y="2772"/>
                    </a:cubicBezTo>
                    <a:close/>
                    <a:moveTo>
                      <a:pt x="1151" y="6101"/>
                    </a:moveTo>
                    <a:cubicBezTo>
                      <a:pt x="1067" y="6101"/>
                      <a:pt x="976" y="6158"/>
                      <a:pt x="950" y="6236"/>
                    </a:cubicBezTo>
                    <a:cubicBezTo>
                      <a:pt x="729" y="6838"/>
                      <a:pt x="539" y="7471"/>
                      <a:pt x="380" y="8073"/>
                    </a:cubicBezTo>
                    <a:cubicBezTo>
                      <a:pt x="380" y="8168"/>
                      <a:pt x="444" y="8294"/>
                      <a:pt x="539" y="8294"/>
                    </a:cubicBezTo>
                    <a:cubicBezTo>
                      <a:pt x="539" y="8326"/>
                      <a:pt x="570" y="8326"/>
                      <a:pt x="570" y="8326"/>
                    </a:cubicBezTo>
                    <a:cubicBezTo>
                      <a:pt x="665" y="8326"/>
                      <a:pt x="760" y="8263"/>
                      <a:pt x="760" y="8168"/>
                    </a:cubicBezTo>
                    <a:cubicBezTo>
                      <a:pt x="919" y="7566"/>
                      <a:pt x="1077" y="6964"/>
                      <a:pt x="1299" y="6363"/>
                    </a:cubicBezTo>
                    <a:cubicBezTo>
                      <a:pt x="1330" y="6268"/>
                      <a:pt x="1299" y="6173"/>
                      <a:pt x="1204" y="6109"/>
                    </a:cubicBezTo>
                    <a:cubicBezTo>
                      <a:pt x="1187" y="6104"/>
                      <a:pt x="1169" y="6101"/>
                      <a:pt x="1151" y="6101"/>
                    </a:cubicBezTo>
                    <a:close/>
                    <a:moveTo>
                      <a:pt x="247" y="9808"/>
                    </a:moveTo>
                    <a:cubicBezTo>
                      <a:pt x="167" y="9808"/>
                      <a:pt x="95" y="9891"/>
                      <a:pt x="95" y="9973"/>
                    </a:cubicBezTo>
                    <a:cubicBezTo>
                      <a:pt x="32" y="10448"/>
                      <a:pt x="0" y="10923"/>
                      <a:pt x="0" y="11430"/>
                    </a:cubicBezTo>
                    <a:cubicBezTo>
                      <a:pt x="0" y="11588"/>
                      <a:pt x="0" y="11746"/>
                      <a:pt x="32" y="11905"/>
                    </a:cubicBezTo>
                    <a:cubicBezTo>
                      <a:pt x="32" y="12000"/>
                      <a:pt x="95" y="12095"/>
                      <a:pt x="222" y="12095"/>
                    </a:cubicBezTo>
                    <a:cubicBezTo>
                      <a:pt x="317" y="12095"/>
                      <a:pt x="412" y="12000"/>
                      <a:pt x="412" y="11873"/>
                    </a:cubicBezTo>
                    <a:cubicBezTo>
                      <a:pt x="412" y="11746"/>
                      <a:pt x="380" y="11588"/>
                      <a:pt x="380" y="11430"/>
                    </a:cubicBezTo>
                    <a:cubicBezTo>
                      <a:pt x="380" y="10955"/>
                      <a:pt x="412" y="10480"/>
                      <a:pt x="475" y="10005"/>
                    </a:cubicBezTo>
                    <a:cubicBezTo>
                      <a:pt x="475" y="9910"/>
                      <a:pt x="380" y="9815"/>
                      <a:pt x="285" y="9815"/>
                    </a:cubicBezTo>
                    <a:cubicBezTo>
                      <a:pt x="273" y="9810"/>
                      <a:pt x="260" y="9808"/>
                      <a:pt x="247" y="9808"/>
                    </a:cubicBezTo>
                    <a:close/>
                    <a:moveTo>
                      <a:pt x="380" y="13583"/>
                    </a:moveTo>
                    <a:cubicBezTo>
                      <a:pt x="254" y="13615"/>
                      <a:pt x="190" y="13710"/>
                      <a:pt x="222" y="13805"/>
                    </a:cubicBezTo>
                    <a:cubicBezTo>
                      <a:pt x="317" y="14438"/>
                      <a:pt x="475" y="15072"/>
                      <a:pt x="634" y="15673"/>
                    </a:cubicBezTo>
                    <a:cubicBezTo>
                      <a:pt x="665" y="15768"/>
                      <a:pt x="760" y="15832"/>
                      <a:pt x="824" y="15832"/>
                    </a:cubicBezTo>
                    <a:cubicBezTo>
                      <a:pt x="855" y="15832"/>
                      <a:pt x="855" y="15800"/>
                      <a:pt x="887" y="15800"/>
                    </a:cubicBezTo>
                    <a:cubicBezTo>
                      <a:pt x="982" y="15768"/>
                      <a:pt x="1045" y="15673"/>
                      <a:pt x="1014" y="15578"/>
                    </a:cubicBezTo>
                    <a:cubicBezTo>
                      <a:pt x="824" y="14977"/>
                      <a:pt x="697" y="14375"/>
                      <a:pt x="602" y="13742"/>
                    </a:cubicBezTo>
                    <a:cubicBezTo>
                      <a:pt x="570" y="13647"/>
                      <a:pt x="475" y="13583"/>
                      <a:pt x="380" y="13583"/>
                    </a:cubicBezTo>
                    <a:close/>
                    <a:moveTo>
                      <a:pt x="1496" y="17213"/>
                    </a:moveTo>
                    <a:cubicBezTo>
                      <a:pt x="1473" y="17213"/>
                      <a:pt x="1449" y="17217"/>
                      <a:pt x="1425" y="17225"/>
                    </a:cubicBezTo>
                    <a:cubicBezTo>
                      <a:pt x="1330" y="17257"/>
                      <a:pt x="1267" y="17383"/>
                      <a:pt x="1330" y="17478"/>
                    </a:cubicBezTo>
                    <a:cubicBezTo>
                      <a:pt x="1584" y="18049"/>
                      <a:pt x="1900" y="18619"/>
                      <a:pt x="2217" y="19189"/>
                    </a:cubicBezTo>
                    <a:cubicBezTo>
                      <a:pt x="2249" y="19220"/>
                      <a:pt x="2312" y="19252"/>
                      <a:pt x="2375" y="19252"/>
                    </a:cubicBezTo>
                    <a:cubicBezTo>
                      <a:pt x="2439" y="19252"/>
                      <a:pt x="2470" y="19252"/>
                      <a:pt x="2470" y="19220"/>
                    </a:cubicBezTo>
                    <a:cubicBezTo>
                      <a:pt x="2565" y="19189"/>
                      <a:pt x="2597" y="19062"/>
                      <a:pt x="2534" y="18967"/>
                    </a:cubicBezTo>
                    <a:cubicBezTo>
                      <a:pt x="2217" y="18429"/>
                      <a:pt x="1932" y="17890"/>
                      <a:pt x="1647" y="17320"/>
                    </a:cubicBezTo>
                    <a:cubicBezTo>
                      <a:pt x="1623" y="17249"/>
                      <a:pt x="1564" y="17213"/>
                      <a:pt x="1496" y="17213"/>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3644;p36">
                <a:extLst>
                  <a:ext uri="{FF2B5EF4-FFF2-40B4-BE49-F238E27FC236}">
                    <a16:creationId xmlns:a16="http://schemas.microsoft.com/office/drawing/2014/main" id="{9C177008-8EC2-8895-60B5-C3CB377C703B}"/>
                  </a:ext>
                </a:extLst>
              </p:cNvPr>
              <p:cNvSpPr/>
              <p:nvPr/>
            </p:nvSpPr>
            <p:spPr>
              <a:xfrm>
                <a:off x="1355250" y="2753850"/>
                <a:ext cx="242275" cy="231525"/>
              </a:xfrm>
              <a:custGeom>
                <a:avLst/>
                <a:gdLst/>
                <a:ahLst/>
                <a:cxnLst/>
                <a:rect l="l" t="t" r="r" b="b"/>
                <a:pathLst>
                  <a:path w="9691" h="9261" extrusionOk="0">
                    <a:moveTo>
                      <a:pt x="9462" y="1"/>
                    </a:moveTo>
                    <a:cubicBezTo>
                      <a:pt x="9394" y="1"/>
                      <a:pt x="9335" y="36"/>
                      <a:pt x="9311" y="108"/>
                    </a:cubicBezTo>
                    <a:cubicBezTo>
                      <a:pt x="9089" y="709"/>
                      <a:pt x="8836" y="1279"/>
                      <a:pt x="8551" y="1850"/>
                    </a:cubicBezTo>
                    <a:cubicBezTo>
                      <a:pt x="8487" y="1945"/>
                      <a:pt x="8519" y="2040"/>
                      <a:pt x="8614" y="2103"/>
                    </a:cubicBezTo>
                    <a:lnTo>
                      <a:pt x="8709" y="2103"/>
                    </a:lnTo>
                    <a:cubicBezTo>
                      <a:pt x="8772" y="2103"/>
                      <a:pt x="8836" y="2071"/>
                      <a:pt x="8899" y="2008"/>
                    </a:cubicBezTo>
                    <a:cubicBezTo>
                      <a:pt x="9184" y="1438"/>
                      <a:pt x="9437" y="836"/>
                      <a:pt x="9659" y="266"/>
                    </a:cubicBezTo>
                    <a:cubicBezTo>
                      <a:pt x="9691" y="139"/>
                      <a:pt x="9659" y="44"/>
                      <a:pt x="9532" y="13"/>
                    </a:cubicBezTo>
                    <a:cubicBezTo>
                      <a:pt x="9509" y="5"/>
                      <a:pt x="9485" y="1"/>
                      <a:pt x="9462" y="1"/>
                    </a:cubicBezTo>
                    <a:close/>
                    <a:moveTo>
                      <a:pt x="7710" y="3357"/>
                    </a:moveTo>
                    <a:cubicBezTo>
                      <a:pt x="7658" y="3357"/>
                      <a:pt x="7604" y="3381"/>
                      <a:pt x="7569" y="3433"/>
                    </a:cubicBezTo>
                    <a:cubicBezTo>
                      <a:pt x="7221" y="3940"/>
                      <a:pt x="6809" y="4446"/>
                      <a:pt x="6397" y="4890"/>
                    </a:cubicBezTo>
                    <a:cubicBezTo>
                      <a:pt x="6334" y="4985"/>
                      <a:pt x="6334" y="5080"/>
                      <a:pt x="6397" y="5175"/>
                    </a:cubicBezTo>
                    <a:cubicBezTo>
                      <a:pt x="6461" y="5206"/>
                      <a:pt x="6492" y="5206"/>
                      <a:pt x="6524" y="5206"/>
                    </a:cubicBezTo>
                    <a:cubicBezTo>
                      <a:pt x="6587" y="5206"/>
                      <a:pt x="6651" y="5206"/>
                      <a:pt x="6682" y="5143"/>
                    </a:cubicBezTo>
                    <a:cubicBezTo>
                      <a:pt x="7126" y="4668"/>
                      <a:pt x="7506" y="4161"/>
                      <a:pt x="7886" y="3655"/>
                    </a:cubicBezTo>
                    <a:cubicBezTo>
                      <a:pt x="7949" y="3560"/>
                      <a:pt x="7917" y="3433"/>
                      <a:pt x="7822" y="3401"/>
                    </a:cubicBezTo>
                    <a:cubicBezTo>
                      <a:pt x="7794" y="3373"/>
                      <a:pt x="7753" y="3357"/>
                      <a:pt x="7710" y="3357"/>
                    </a:cubicBezTo>
                    <a:close/>
                    <a:moveTo>
                      <a:pt x="5174" y="6144"/>
                    </a:moveTo>
                    <a:cubicBezTo>
                      <a:pt x="5127" y="6144"/>
                      <a:pt x="5078" y="6160"/>
                      <a:pt x="5035" y="6188"/>
                    </a:cubicBezTo>
                    <a:cubicBezTo>
                      <a:pt x="4560" y="6600"/>
                      <a:pt x="4054" y="6980"/>
                      <a:pt x="3547" y="7297"/>
                    </a:cubicBezTo>
                    <a:cubicBezTo>
                      <a:pt x="3452" y="7360"/>
                      <a:pt x="3420" y="7487"/>
                      <a:pt x="3484" y="7582"/>
                    </a:cubicBezTo>
                    <a:cubicBezTo>
                      <a:pt x="3515" y="7613"/>
                      <a:pt x="3579" y="7645"/>
                      <a:pt x="3642" y="7645"/>
                    </a:cubicBezTo>
                    <a:lnTo>
                      <a:pt x="3737" y="7645"/>
                    </a:lnTo>
                    <a:cubicBezTo>
                      <a:pt x="4275" y="7297"/>
                      <a:pt x="4814" y="6917"/>
                      <a:pt x="5289" y="6505"/>
                    </a:cubicBezTo>
                    <a:cubicBezTo>
                      <a:pt x="5384" y="6410"/>
                      <a:pt x="5384" y="6315"/>
                      <a:pt x="5320" y="6220"/>
                    </a:cubicBezTo>
                    <a:cubicBezTo>
                      <a:pt x="5286" y="6168"/>
                      <a:pt x="5232" y="6144"/>
                      <a:pt x="5174" y="6144"/>
                    </a:cubicBezTo>
                    <a:close/>
                    <a:moveTo>
                      <a:pt x="1975" y="8203"/>
                    </a:moveTo>
                    <a:cubicBezTo>
                      <a:pt x="1950" y="8203"/>
                      <a:pt x="1924" y="8207"/>
                      <a:pt x="1900" y="8215"/>
                    </a:cubicBezTo>
                    <a:cubicBezTo>
                      <a:pt x="1330" y="8500"/>
                      <a:pt x="760" y="8722"/>
                      <a:pt x="158" y="8912"/>
                    </a:cubicBezTo>
                    <a:cubicBezTo>
                      <a:pt x="63" y="8943"/>
                      <a:pt x="0" y="9038"/>
                      <a:pt x="32" y="9133"/>
                    </a:cubicBezTo>
                    <a:cubicBezTo>
                      <a:pt x="63" y="9228"/>
                      <a:pt x="127" y="9260"/>
                      <a:pt x="222" y="9260"/>
                    </a:cubicBezTo>
                    <a:lnTo>
                      <a:pt x="285" y="9260"/>
                    </a:lnTo>
                    <a:cubicBezTo>
                      <a:pt x="887" y="9070"/>
                      <a:pt x="1489" y="8848"/>
                      <a:pt x="2059" y="8563"/>
                    </a:cubicBezTo>
                    <a:cubicBezTo>
                      <a:pt x="2154" y="8532"/>
                      <a:pt x="2185" y="8405"/>
                      <a:pt x="2154" y="8310"/>
                    </a:cubicBezTo>
                    <a:cubicBezTo>
                      <a:pt x="2130" y="8239"/>
                      <a:pt x="2053" y="8203"/>
                      <a:pt x="1975" y="8203"/>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3645;p36">
                <a:extLst>
                  <a:ext uri="{FF2B5EF4-FFF2-40B4-BE49-F238E27FC236}">
                    <a16:creationId xmlns:a16="http://schemas.microsoft.com/office/drawing/2014/main" id="{90403484-4F84-122C-7088-A05286813483}"/>
                  </a:ext>
                </a:extLst>
              </p:cNvPr>
              <p:cNvSpPr/>
              <p:nvPr/>
            </p:nvSpPr>
            <p:spPr>
              <a:xfrm>
                <a:off x="1368700" y="2287200"/>
                <a:ext cx="131450" cy="83000"/>
              </a:xfrm>
              <a:custGeom>
                <a:avLst/>
                <a:gdLst/>
                <a:ahLst/>
                <a:cxnLst/>
                <a:rect l="l" t="t" r="r" b="b"/>
                <a:pathLst>
                  <a:path w="5258" h="3320" extrusionOk="0">
                    <a:moveTo>
                      <a:pt x="201" y="0"/>
                    </a:moveTo>
                    <a:cubicBezTo>
                      <a:pt x="127" y="0"/>
                      <a:pt x="55" y="52"/>
                      <a:pt x="32" y="121"/>
                    </a:cubicBezTo>
                    <a:cubicBezTo>
                      <a:pt x="0" y="216"/>
                      <a:pt x="64" y="342"/>
                      <a:pt x="159" y="374"/>
                    </a:cubicBezTo>
                    <a:cubicBezTo>
                      <a:pt x="729" y="596"/>
                      <a:pt x="1299" y="849"/>
                      <a:pt x="1869" y="1134"/>
                    </a:cubicBezTo>
                    <a:lnTo>
                      <a:pt x="1964" y="1134"/>
                    </a:lnTo>
                    <a:cubicBezTo>
                      <a:pt x="2027" y="1134"/>
                      <a:pt x="2091" y="1102"/>
                      <a:pt x="2122" y="1039"/>
                    </a:cubicBezTo>
                    <a:cubicBezTo>
                      <a:pt x="2186" y="944"/>
                      <a:pt x="2122" y="817"/>
                      <a:pt x="2027" y="786"/>
                    </a:cubicBezTo>
                    <a:cubicBezTo>
                      <a:pt x="1457" y="501"/>
                      <a:pt x="887" y="247"/>
                      <a:pt x="285" y="26"/>
                    </a:cubicBezTo>
                    <a:cubicBezTo>
                      <a:pt x="259" y="8"/>
                      <a:pt x="230" y="0"/>
                      <a:pt x="201" y="0"/>
                    </a:cubicBezTo>
                    <a:close/>
                    <a:moveTo>
                      <a:pt x="3589" y="1735"/>
                    </a:moveTo>
                    <a:cubicBezTo>
                      <a:pt x="3529" y="1735"/>
                      <a:pt x="3462" y="1770"/>
                      <a:pt x="3421" y="1831"/>
                    </a:cubicBezTo>
                    <a:cubicBezTo>
                      <a:pt x="3357" y="1926"/>
                      <a:pt x="3389" y="2021"/>
                      <a:pt x="3484" y="2084"/>
                    </a:cubicBezTo>
                    <a:cubicBezTo>
                      <a:pt x="3991" y="2433"/>
                      <a:pt x="4466" y="2844"/>
                      <a:pt x="4941" y="3256"/>
                    </a:cubicBezTo>
                    <a:cubicBezTo>
                      <a:pt x="4972" y="3288"/>
                      <a:pt x="5004" y="3319"/>
                      <a:pt x="5067" y="3319"/>
                    </a:cubicBezTo>
                    <a:cubicBezTo>
                      <a:pt x="5099" y="3319"/>
                      <a:pt x="5162" y="3288"/>
                      <a:pt x="5194" y="3256"/>
                    </a:cubicBezTo>
                    <a:cubicBezTo>
                      <a:pt x="5257" y="3161"/>
                      <a:pt x="5257" y="3034"/>
                      <a:pt x="5194" y="2971"/>
                    </a:cubicBezTo>
                    <a:cubicBezTo>
                      <a:pt x="4719" y="2559"/>
                      <a:pt x="4212" y="2148"/>
                      <a:pt x="3674" y="1768"/>
                    </a:cubicBezTo>
                    <a:cubicBezTo>
                      <a:pt x="3652" y="1745"/>
                      <a:pt x="3621" y="1735"/>
                      <a:pt x="3589" y="1735"/>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3646;p36">
                <a:extLst>
                  <a:ext uri="{FF2B5EF4-FFF2-40B4-BE49-F238E27FC236}">
                    <a16:creationId xmlns:a16="http://schemas.microsoft.com/office/drawing/2014/main" id="{A2BAD64B-E02C-5C49-BAF7-CCB85602CF50}"/>
                  </a:ext>
                </a:extLst>
              </p:cNvPr>
              <p:cNvSpPr/>
              <p:nvPr/>
            </p:nvSpPr>
            <p:spPr>
              <a:xfrm>
                <a:off x="1023500" y="2388200"/>
                <a:ext cx="49125" cy="46925"/>
              </a:xfrm>
              <a:custGeom>
                <a:avLst/>
                <a:gdLst/>
                <a:ahLst/>
                <a:cxnLst/>
                <a:rect l="l" t="t" r="r" b="b"/>
                <a:pathLst>
                  <a:path w="1965" h="1877" extrusionOk="0">
                    <a:moveTo>
                      <a:pt x="986" y="385"/>
                    </a:moveTo>
                    <a:cubicBezTo>
                      <a:pt x="1006" y="385"/>
                      <a:pt x="1026" y="386"/>
                      <a:pt x="1046" y="388"/>
                    </a:cubicBezTo>
                    <a:cubicBezTo>
                      <a:pt x="1204" y="388"/>
                      <a:pt x="1331" y="451"/>
                      <a:pt x="1426" y="578"/>
                    </a:cubicBezTo>
                    <a:cubicBezTo>
                      <a:pt x="1521" y="704"/>
                      <a:pt x="1584" y="831"/>
                      <a:pt x="1553" y="989"/>
                    </a:cubicBezTo>
                    <a:cubicBezTo>
                      <a:pt x="1553" y="1258"/>
                      <a:pt x="1299" y="1499"/>
                      <a:pt x="978" y="1499"/>
                    </a:cubicBezTo>
                    <a:cubicBezTo>
                      <a:pt x="959" y="1499"/>
                      <a:pt x="939" y="1498"/>
                      <a:pt x="919" y="1496"/>
                    </a:cubicBezTo>
                    <a:cubicBezTo>
                      <a:pt x="761" y="1464"/>
                      <a:pt x="634" y="1401"/>
                      <a:pt x="539" y="1274"/>
                    </a:cubicBezTo>
                    <a:cubicBezTo>
                      <a:pt x="444" y="1179"/>
                      <a:pt x="381" y="1021"/>
                      <a:pt x="412" y="894"/>
                    </a:cubicBezTo>
                    <a:cubicBezTo>
                      <a:pt x="442" y="598"/>
                      <a:pt x="694" y="385"/>
                      <a:pt x="986" y="385"/>
                    </a:cubicBezTo>
                    <a:close/>
                    <a:moveTo>
                      <a:pt x="960" y="1"/>
                    </a:moveTo>
                    <a:cubicBezTo>
                      <a:pt x="472" y="1"/>
                      <a:pt x="62" y="362"/>
                      <a:pt x="32" y="831"/>
                    </a:cubicBezTo>
                    <a:cubicBezTo>
                      <a:pt x="1" y="1084"/>
                      <a:pt x="64" y="1338"/>
                      <a:pt x="222" y="1528"/>
                    </a:cubicBezTo>
                    <a:cubicBezTo>
                      <a:pt x="412" y="1718"/>
                      <a:pt x="634" y="1844"/>
                      <a:pt x="887" y="1876"/>
                    </a:cubicBezTo>
                    <a:lnTo>
                      <a:pt x="982" y="1876"/>
                    </a:lnTo>
                    <a:cubicBezTo>
                      <a:pt x="1489" y="1876"/>
                      <a:pt x="1901" y="1496"/>
                      <a:pt x="1933" y="1021"/>
                    </a:cubicBezTo>
                    <a:cubicBezTo>
                      <a:pt x="1964" y="768"/>
                      <a:pt x="1901" y="514"/>
                      <a:pt x="1743" y="324"/>
                    </a:cubicBezTo>
                    <a:cubicBezTo>
                      <a:pt x="1553" y="134"/>
                      <a:pt x="1331" y="8"/>
                      <a:pt x="1077" y="8"/>
                    </a:cubicBezTo>
                    <a:cubicBezTo>
                      <a:pt x="1038" y="3"/>
                      <a:pt x="999" y="1"/>
                      <a:pt x="96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3647;p36">
                <a:extLst>
                  <a:ext uri="{FF2B5EF4-FFF2-40B4-BE49-F238E27FC236}">
                    <a16:creationId xmlns:a16="http://schemas.microsoft.com/office/drawing/2014/main" id="{AA0B12C4-FB51-466D-BC9A-A34018625816}"/>
                  </a:ext>
                </a:extLst>
              </p:cNvPr>
              <p:cNvSpPr/>
              <p:nvPr/>
            </p:nvSpPr>
            <p:spPr>
              <a:xfrm>
                <a:off x="961750" y="2509825"/>
                <a:ext cx="62575" cy="98675"/>
              </a:xfrm>
              <a:custGeom>
                <a:avLst/>
                <a:gdLst/>
                <a:ahLst/>
                <a:cxnLst/>
                <a:rect l="l" t="t" r="r" b="b"/>
                <a:pathLst>
                  <a:path w="2503" h="3947" extrusionOk="0">
                    <a:moveTo>
                      <a:pt x="2016" y="0"/>
                    </a:moveTo>
                    <a:cubicBezTo>
                      <a:pt x="1835" y="0"/>
                      <a:pt x="1660" y="97"/>
                      <a:pt x="1584" y="273"/>
                    </a:cubicBezTo>
                    <a:lnTo>
                      <a:pt x="824" y="2205"/>
                    </a:lnTo>
                    <a:cubicBezTo>
                      <a:pt x="539" y="2648"/>
                      <a:pt x="222" y="3155"/>
                      <a:pt x="159" y="3250"/>
                    </a:cubicBezTo>
                    <a:cubicBezTo>
                      <a:pt x="127" y="3250"/>
                      <a:pt x="127" y="3282"/>
                      <a:pt x="127" y="3313"/>
                    </a:cubicBezTo>
                    <a:cubicBezTo>
                      <a:pt x="1" y="3503"/>
                      <a:pt x="64" y="3757"/>
                      <a:pt x="254" y="3883"/>
                    </a:cubicBezTo>
                    <a:cubicBezTo>
                      <a:pt x="286" y="3883"/>
                      <a:pt x="349" y="3947"/>
                      <a:pt x="444" y="3947"/>
                    </a:cubicBezTo>
                    <a:cubicBezTo>
                      <a:pt x="571" y="3947"/>
                      <a:pt x="761" y="3915"/>
                      <a:pt x="887" y="3725"/>
                    </a:cubicBezTo>
                    <a:cubicBezTo>
                      <a:pt x="919" y="3693"/>
                      <a:pt x="951" y="3630"/>
                      <a:pt x="982" y="3567"/>
                    </a:cubicBezTo>
                    <a:cubicBezTo>
                      <a:pt x="1046" y="3472"/>
                      <a:pt x="1141" y="3345"/>
                      <a:pt x="1236" y="3187"/>
                    </a:cubicBezTo>
                    <a:lnTo>
                      <a:pt x="1584" y="2617"/>
                    </a:lnTo>
                    <a:lnTo>
                      <a:pt x="1616" y="2585"/>
                    </a:lnTo>
                    <a:lnTo>
                      <a:pt x="2407" y="590"/>
                    </a:lnTo>
                    <a:cubicBezTo>
                      <a:pt x="2502" y="368"/>
                      <a:pt x="2376" y="115"/>
                      <a:pt x="2154" y="20"/>
                    </a:cubicBezTo>
                    <a:cubicBezTo>
                      <a:pt x="2109" y="7"/>
                      <a:pt x="2062" y="0"/>
                      <a:pt x="201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3648;p36">
                <a:extLst>
                  <a:ext uri="{FF2B5EF4-FFF2-40B4-BE49-F238E27FC236}">
                    <a16:creationId xmlns:a16="http://schemas.microsoft.com/office/drawing/2014/main" id="{B4D99C64-BBCB-7281-21B5-A415C6663B84}"/>
                  </a:ext>
                </a:extLst>
              </p:cNvPr>
              <p:cNvSpPr/>
              <p:nvPr/>
            </p:nvSpPr>
            <p:spPr>
              <a:xfrm>
                <a:off x="957800" y="2505250"/>
                <a:ext cx="70475" cy="108000"/>
              </a:xfrm>
              <a:custGeom>
                <a:avLst/>
                <a:gdLst/>
                <a:ahLst/>
                <a:cxnLst/>
                <a:rect l="l" t="t" r="r" b="b"/>
                <a:pathLst>
                  <a:path w="2819" h="4320" extrusionOk="0">
                    <a:moveTo>
                      <a:pt x="2154" y="361"/>
                    </a:moveTo>
                    <a:cubicBezTo>
                      <a:pt x="2185" y="361"/>
                      <a:pt x="2217" y="393"/>
                      <a:pt x="2249" y="393"/>
                    </a:cubicBezTo>
                    <a:cubicBezTo>
                      <a:pt x="2312" y="424"/>
                      <a:pt x="2375" y="456"/>
                      <a:pt x="2407" y="519"/>
                    </a:cubicBezTo>
                    <a:cubicBezTo>
                      <a:pt x="2407" y="583"/>
                      <a:pt x="2439" y="646"/>
                      <a:pt x="2407" y="678"/>
                    </a:cubicBezTo>
                    <a:lnTo>
                      <a:pt x="1615" y="2673"/>
                    </a:lnTo>
                    <a:lnTo>
                      <a:pt x="1615" y="2705"/>
                    </a:lnTo>
                    <a:lnTo>
                      <a:pt x="1235" y="3275"/>
                    </a:lnTo>
                    <a:cubicBezTo>
                      <a:pt x="1140" y="3401"/>
                      <a:pt x="1045" y="3560"/>
                      <a:pt x="982" y="3655"/>
                    </a:cubicBezTo>
                    <a:cubicBezTo>
                      <a:pt x="950" y="3718"/>
                      <a:pt x="919" y="3750"/>
                      <a:pt x="887" y="3781"/>
                    </a:cubicBezTo>
                    <a:cubicBezTo>
                      <a:pt x="824" y="3908"/>
                      <a:pt x="729" y="3940"/>
                      <a:pt x="634" y="3940"/>
                    </a:cubicBezTo>
                    <a:cubicBezTo>
                      <a:pt x="570" y="3940"/>
                      <a:pt x="507" y="3908"/>
                      <a:pt x="507" y="3908"/>
                    </a:cubicBezTo>
                    <a:cubicBezTo>
                      <a:pt x="475" y="3876"/>
                      <a:pt x="412" y="3813"/>
                      <a:pt x="412" y="3750"/>
                    </a:cubicBezTo>
                    <a:cubicBezTo>
                      <a:pt x="380" y="3686"/>
                      <a:pt x="412" y="3623"/>
                      <a:pt x="444" y="3591"/>
                    </a:cubicBezTo>
                    <a:cubicBezTo>
                      <a:pt x="444" y="3560"/>
                      <a:pt x="444" y="3560"/>
                      <a:pt x="475" y="3560"/>
                    </a:cubicBezTo>
                    <a:cubicBezTo>
                      <a:pt x="475" y="3528"/>
                      <a:pt x="475" y="3528"/>
                      <a:pt x="475" y="3528"/>
                    </a:cubicBezTo>
                    <a:cubicBezTo>
                      <a:pt x="539" y="3433"/>
                      <a:pt x="855" y="2926"/>
                      <a:pt x="1140" y="2483"/>
                    </a:cubicBezTo>
                    <a:cubicBezTo>
                      <a:pt x="1140" y="2483"/>
                      <a:pt x="1172" y="2483"/>
                      <a:pt x="1172" y="2451"/>
                    </a:cubicBezTo>
                    <a:lnTo>
                      <a:pt x="1932" y="519"/>
                    </a:lnTo>
                    <a:cubicBezTo>
                      <a:pt x="1964" y="424"/>
                      <a:pt x="2059" y="361"/>
                      <a:pt x="2154" y="361"/>
                    </a:cubicBezTo>
                    <a:close/>
                    <a:moveTo>
                      <a:pt x="2151" y="1"/>
                    </a:moveTo>
                    <a:cubicBezTo>
                      <a:pt x="1908" y="1"/>
                      <a:pt x="1681" y="150"/>
                      <a:pt x="1584" y="393"/>
                    </a:cubicBezTo>
                    <a:lnTo>
                      <a:pt x="824" y="2293"/>
                    </a:lnTo>
                    <a:cubicBezTo>
                      <a:pt x="507" y="2768"/>
                      <a:pt x="222" y="3211"/>
                      <a:pt x="159" y="3306"/>
                    </a:cubicBezTo>
                    <a:cubicBezTo>
                      <a:pt x="127" y="3338"/>
                      <a:pt x="127" y="3370"/>
                      <a:pt x="95" y="3370"/>
                    </a:cubicBezTo>
                    <a:cubicBezTo>
                      <a:pt x="32" y="3528"/>
                      <a:pt x="0" y="3686"/>
                      <a:pt x="32" y="3845"/>
                    </a:cubicBezTo>
                    <a:cubicBezTo>
                      <a:pt x="64" y="4003"/>
                      <a:pt x="190" y="4130"/>
                      <a:pt x="317" y="4225"/>
                    </a:cubicBezTo>
                    <a:cubicBezTo>
                      <a:pt x="349" y="4256"/>
                      <a:pt x="444" y="4288"/>
                      <a:pt x="602" y="4320"/>
                    </a:cubicBezTo>
                    <a:lnTo>
                      <a:pt x="665" y="4320"/>
                    </a:lnTo>
                    <a:cubicBezTo>
                      <a:pt x="855" y="4320"/>
                      <a:pt x="1077" y="4193"/>
                      <a:pt x="1204" y="4003"/>
                    </a:cubicBezTo>
                    <a:cubicBezTo>
                      <a:pt x="1204" y="3971"/>
                      <a:pt x="1235" y="3908"/>
                      <a:pt x="1299" y="3876"/>
                    </a:cubicBezTo>
                    <a:cubicBezTo>
                      <a:pt x="1362" y="3750"/>
                      <a:pt x="1457" y="3623"/>
                      <a:pt x="1552" y="3465"/>
                    </a:cubicBezTo>
                    <a:cubicBezTo>
                      <a:pt x="1742" y="3180"/>
                      <a:pt x="1900" y="2895"/>
                      <a:pt x="1900" y="2895"/>
                    </a:cubicBezTo>
                    <a:lnTo>
                      <a:pt x="1932" y="2863"/>
                    </a:lnTo>
                    <a:cubicBezTo>
                      <a:pt x="1932" y="2863"/>
                      <a:pt x="1932" y="2863"/>
                      <a:pt x="1964" y="2831"/>
                    </a:cubicBezTo>
                    <a:lnTo>
                      <a:pt x="2755" y="836"/>
                    </a:lnTo>
                    <a:cubicBezTo>
                      <a:pt x="2819" y="678"/>
                      <a:pt x="2819" y="519"/>
                      <a:pt x="2724" y="361"/>
                    </a:cubicBezTo>
                    <a:cubicBezTo>
                      <a:pt x="2660" y="203"/>
                      <a:pt x="2534" y="108"/>
                      <a:pt x="2375" y="44"/>
                    </a:cubicBezTo>
                    <a:cubicBezTo>
                      <a:pt x="2301" y="15"/>
                      <a:pt x="2225" y="1"/>
                      <a:pt x="215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3649;p36">
                <a:extLst>
                  <a:ext uri="{FF2B5EF4-FFF2-40B4-BE49-F238E27FC236}">
                    <a16:creationId xmlns:a16="http://schemas.microsoft.com/office/drawing/2014/main" id="{C2B75077-46BA-84CA-A5AB-68BDAFCF79AC}"/>
                  </a:ext>
                </a:extLst>
              </p:cNvPr>
              <p:cNvSpPr/>
              <p:nvPr/>
            </p:nvSpPr>
            <p:spPr>
              <a:xfrm>
                <a:off x="991050" y="2427375"/>
                <a:ext cx="131450" cy="160550"/>
              </a:xfrm>
              <a:custGeom>
                <a:avLst/>
                <a:gdLst/>
                <a:ahLst/>
                <a:cxnLst/>
                <a:rect l="l" t="t" r="r" b="b"/>
                <a:pathLst>
                  <a:path w="5258" h="6422" extrusionOk="0">
                    <a:moveTo>
                      <a:pt x="4810" y="0"/>
                    </a:moveTo>
                    <a:cubicBezTo>
                      <a:pt x="4703" y="0"/>
                      <a:pt x="4592" y="40"/>
                      <a:pt x="4497" y="119"/>
                    </a:cubicBezTo>
                    <a:lnTo>
                      <a:pt x="3452" y="1069"/>
                    </a:lnTo>
                    <a:lnTo>
                      <a:pt x="3041" y="1038"/>
                    </a:lnTo>
                    <a:cubicBezTo>
                      <a:pt x="2977" y="753"/>
                      <a:pt x="2787" y="531"/>
                      <a:pt x="2534" y="404"/>
                    </a:cubicBezTo>
                    <a:cubicBezTo>
                      <a:pt x="2400" y="345"/>
                      <a:pt x="2261" y="318"/>
                      <a:pt x="2125" y="318"/>
                    </a:cubicBezTo>
                    <a:cubicBezTo>
                      <a:pt x="1749" y="318"/>
                      <a:pt x="1398" y="530"/>
                      <a:pt x="1235" y="879"/>
                    </a:cubicBezTo>
                    <a:lnTo>
                      <a:pt x="919" y="1544"/>
                    </a:lnTo>
                    <a:lnTo>
                      <a:pt x="222" y="3033"/>
                    </a:lnTo>
                    <a:cubicBezTo>
                      <a:pt x="0" y="3508"/>
                      <a:pt x="222" y="4078"/>
                      <a:pt x="729" y="4268"/>
                    </a:cubicBezTo>
                    <a:cubicBezTo>
                      <a:pt x="855" y="4331"/>
                      <a:pt x="982" y="4363"/>
                      <a:pt x="1109" y="4363"/>
                    </a:cubicBezTo>
                    <a:lnTo>
                      <a:pt x="2312" y="4553"/>
                    </a:lnTo>
                    <a:lnTo>
                      <a:pt x="1995" y="5883"/>
                    </a:lnTo>
                    <a:cubicBezTo>
                      <a:pt x="1932" y="6105"/>
                      <a:pt x="2090" y="6358"/>
                      <a:pt x="2312" y="6390"/>
                    </a:cubicBezTo>
                    <a:cubicBezTo>
                      <a:pt x="2344" y="6421"/>
                      <a:pt x="2375" y="6421"/>
                      <a:pt x="2407" y="6421"/>
                    </a:cubicBezTo>
                    <a:cubicBezTo>
                      <a:pt x="2629" y="6421"/>
                      <a:pt x="2787" y="6263"/>
                      <a:pt x="2851" y="6073"/>
                    </a:cubicBezTo>
                    <a:lnTo>
                      <a:pt x="3199" y="4521"/>
                    </a:lnTo>
                    <a:cubicBezTo>
                      <a:pt x="3294" y="4236"/>
                      <a:pt x="3136" y="3919"/>
                      <a:pt x="2851" y="3824"/>
                    </a:cubicBezTo>
                    <a:lnTo>
                      <a:pt x="2787" y="3793"/>
                    </a:lnTo>
                    <a:lnTo>
                      <a:pt x="2090" y="3666"/>
                    </a:lnTo>
                    <a:lnTo>
                      <a:pt x="2692" y="2336"/>
                    </a:lnTo>
                    <a:lnTo>
                      <a:pt x="2946" y="1829"/>
                    </a:lnTo>
                    <a:lnTo>
                      <a:pt x="3579" y="1893"/>
                    </a:lnTo>
                    <a:lnTo>
                      <a:pt x="3611" y="1893"/>
                    </a:lnTo>
                    <a:cubicBezTo>
                      <a:pt x="3706" y="1893"/>
                      <a:pt x="3832" y="1861"/>
                      <a:pt x="3896" y="1766"/>
                    </a:cubicBezTo>
                    <a:lnTo>
                      <a:pt x="5099" y="689"/>
                    </a:lnTo>
                    <a:cubicBezTo>
                      <a:pt x="5257" y="531"/>
                      <a:pt x="5257" y="277"/>
                      <a:pt x="5099" y="119"/>
                    </a:cubicBezTo>
                    <a:cubicBezTo>
                      <a:pt x="5020" y="40"/>
                      <a:pt x="4917" y="0"/>
                      <a:pt x="481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3650;p36">
                <a:extLst>
                  <a:ext uri="{FF2B5EF4-FFF2-40B4-BE49-F238E27FC236}">
                    <a16:creationId xmlns:a16="http://schemas.microsoft.com/office/drawing/2014/main" id="{BEF7A138-C41C-2CB1-D772-75B3C105ED32}"/>
                  </a:ext>
                </a:extLst>
              </p:cNvPr>
              <p:cNvSpPr/>
              <p:nvPr/>
            </p:nvSpPr>
            <p:spPr>
              <a:xfrm>
                <a:off x="988675" y="2422600"/>
                <a:ext cx="137775" cy="170075"/>
              </a:xfrm>
              <a:custGeom>
                <a:avLst/>
                <a:gdLst/>
                <a:ahLst/>
                <a:cxnLst/>
                <a:rect l="l" t="t" r="r" b="b"/>
                <a:pathLst>
                  <a:path w="5511" h="6803" extrusionOk="0">
                    <a:moveTo>
                      <a:pt x="4872" y="377"/>
                    </a:moveTo>
                    <a:cubicBezTo>
                      <a:pt x="4938" y="377"/>
                      <a:pt x="5001" y="402"/>
                      <a:pt x="5036" y="437"/>
                    </a:cubicBezTo>
                    <a:cubicBezTo>
                      <a:pt x="5099" y="500"/>
                      <a:pt x="5099" y="532"/>
                      <a:pt x="5099" y="595"/>
                    </a:cubicBezTo>
                    <a:cubicBezTo>
                      <a:pt x="5099" y="658"/>
                      <a:pt x="5099" y="690"/>
                      <a:pt x="5036" y="754"/>
                    </a:cubicBezTo>
                    <a:lnTo>
                      <a:pt x="3864" y="1830"/>
                    </a:lnTo>
                    <a:cubicBezTo>
                      <a:pt x="3801" y="1862"/>
                      <a:pt x="3769" y="1894"/>
                      <a:pt x="3706" y="1894"/>
                    </a:cubicBezTo>
                    <a:lnTo>
                      <a:pt x="3674" y="1894"/>
                    </a:lnTo>
                    <a:lnTo>
                      <a:pt x="3041" y="1830"/>
                    </a:lnTo>
                    <a:cubicBezTo>
                      <a:pt x="3023" y="1824"/>
                      <a:pt x="3007" y="1822"/>
                      <a:pt x="2991" y="1822"/>
                    </a:cubicBezTo>
                    <a:cubicBezTo>
                      <a:pt x="2923" y="1822"/>
                      <a:pt x="2876" y="1874"/>
                      <a:pt x="2850" y="1925"/>
                    </a:cubicBezTo>
                    <a:lnTo>
                      <a:pt x="2597" y="2432"/>
                    </a:lnTo>
                    <a:lnTo>
                      <a:pt x="1995" y="3762"/>
                    </a:lnTo>
                    <a:cubicBezTo>
                      <a:pt x="1964" y="3825"/>
                      <a:pt x="1964" y="3889"/>
                      <a:pt x="1995" y="3952"/>
                    </a:cubicBezTo>
                    <a:cubicBezTo>
                      <a:pt x="2027" y="3984"/>
                      <a:pt x="2059" y="4015"/>
                      <a:pt x="2122" y="4047"/>
                    </a:cubicBezTo>
                    <a:lnTo>
                      <a:pt x="2819" y="4174"/>
                    </a:lnTo>
                    <a:lnTo>
                      <a:pt x="2850" y="4174"/>
                    </a:lnTo>
                    <a:cubicBezTo>
                      <a:pt x="3041" y="4269"/>
                      <a:pt x="3167" y="4459"/>
                      <a:pt x="3104" y="4680"/>
                    </a:cubicBezTo>
                    <a:lnTo>
                      <a:pt x="2755" y="6232"/>
                    </a:lnTo>
                    <a:cubicBezTo>
                      <a:pt x="2724" y="6327"/>
                      <a:pt x="2629" y="6422"/>
                      <a:pt x="2502" y="6422"/>
                    </a:cubicBezTo>
                    <a:cubicBezTo>
                      <a:pt x="2502" y="6422"/>
                      <a:pt x="2470" y="6391"/>
                      <a:pt x="2439" y="6391"/>
                    </a:cubicBezTo>
                    <a:cubicBezTo>
                      <a:pt x="2375" y="6391"/>
                      <a:pt x="2344" y="6327"/>
                      <a:pt x="2280" y="6296"/>
                    </a:cubicBezTo>
                    <a:cubicBezTo>
                      <a:pt x="2249" y="6232"/>
                      <a:pt x="2249" y="6169"/>
                      <a:pt x="2280" y="6106"/>
                    </a:cubicBezTo>
                    <a:lnTo>
                      <a:pt x="2565" y="4807"/>
                    </a:lnTo>
                    <a:cubicBezTo>
                      <a:pt x="2597" y="4744"/>
                      <a:pt x="2565" y="4680"/>
                      <a:pt x="2534" y="4649"/>
                    </a:cubicBezTo>
                    <a:cubicBezTo>
                      <a:pt x="2534" y="4617"/>
                      <a:pt x="2470" y="4585"/>
                      <a:pt x="2407" y="4554"/>
                    </a:cubicBezTo>
                    <a:lnTo>
                      <a:pt x="1235" y="4364"/>
                    </a:lnTo>
                    <a:lnTo>
                      <a:pt x="1204" y="4364"/>
                    </a:lnTo>
                    <a:cubicBezTo>
                      <a:pt x="1077" y="4364"/>
                      <a:pt x="982" y="4332"/>
                      <a:pt x="887" y="4300"/>
                    </a:cubicBezTo>
                    <a:cubicBezTo>
                      <a:pt x="697" y="4205"/>
                      <a:pt x="539" y="4047"/>
                      <a:pt x="475" y="3857"/>
                    </a:cubicBezTo>
                    <a:cubicBezTo>
                      <a:pt x="380" y="3667"/>
                      <a:pt x="412" y="3477"/>
                      <a:pt x="475" y="3287"/>
                    </a:cubicBezTo>
                    <a:lnTo>
                      <a:pt x="1172" y="1799"/>
                    </a:lnTo>
                    <a:lnTo>
                      <a:pt x="1489" y="1165"/>
                    </a:lnTo>
                    <a:cubicBezTo>
                      <a:pt x="1615" y="880"/>
                      <a:pt x="1900" y="722"/>
                      <a:pt x="2217" y="722"/>
                    </a:cubicBezTo>
                    <a:cubicBezTo>
                      <a:pt x="2312" y="722"/>
                      <a:pt x="2439" y="722"/>
                      <a:pt x="2534" y="785"/>
                    </a:cubicBezTo>
                    <a:cubicBezTo>
                      <a:pt x="2724" y="880"/>
                      <a:pt x="2882" y="1039"/>
                      <a:pt x="2946" y="1260"/>
                    </a:cubicBezTo>
                    <a:cubicBezTo>
                      <a:pt x="2977" y="1324"/>
                      <a:pt x="3041" y="1387"/>
                      <a:pt x="3104" y="1387"/>
                    </a:cubicBezTo>
                    <a:lnTo>
                      <a:pt x="3516" y="1450"/>
                    </a:lnTo>
                    <a:cubicBezTo>
                      <a:pt x="3579" y="1450"/>
                      <a:pt x="3642" y="1419"/>
                      <a:pt x="3674" y="1387"/>
                    </a:cubicBezTo>
                    <a:lnTo>
                      <a:pt x="4719" y="437"/>
                    </a:lnTo>
                    <a:cubicBezTo>
                      <a:pt x="4762" y="394"/>
                      <a:pt x="4818" y="377"/>
                      <a:pt x="4872" y="377"/>
                    </a:cubicBezTo>
                    <a:close/>
                    <a:moveTo>
                      <a:pt x="4877" y="1"/>
                    </a:moveTo>
                    <a:cubicBezTo>
                      <a:pt x="4737" y="1"/>
                      <a:pt x="4600" y="49"/>
                      <a:pt x="4497" y="152"/>
                    </a:cubicBezTo>
                    <a:lnTo>
                      <a:pt x="3484" y="1070"/>
                    </a:lnTo>
                    <a:lnTo>
                      <a:pt x="3294" y="1039"/>
                    </a:lnTo>
                    <a:cubicBezTo>
                      <a:pt x="3167" y="785"/>
                      <a:pt x="2977" y="563"/>
                      <a:pt x="2692" y="437"/>
                    </a:cubicBezTo>
                    <a:cubicBezTo>
                      <a:pt x="2534" y="367"/>
                      <a:pt x="2367" y="333"/>
                      <a:pt x="2201" y="333"/>
                    </a:cubicBezTo>
                    <a:cubicBezTo>
                      <a:pt x="1768" y="333"/>
                      <a:pt x="1346" y="563"/>
                      <a:pt x="1140" y="975"/>
                    </a:cubicBezTo>
                    <a:lnTo>
                      <a:pt x="824" y="1640"/>
                    </a:lnTo>
                    <a:lnTo>
                      <a:pt x="159" y="3129"/>
                    </a:lnTo>
                    <a:cubicBezTo>
                      <a:pt x="32" y="3414"/>
                      <a:pt x="0" y="3730"/>
                      <a:pt x="127" y="4015"/>
                    </a:cubicBezTo>
                    <a:cubicBezTo>
                      <a:pt x="222" y="4300"/>
                      <a:pt x="444" y="4522"/>
                      <a:pt x="729" y="4649"/>
                    </a:cubicBezTo>
                    <a:cubicBezTo>
                      <a:pt x="887" y="4712"/>
                      <a:pt x="1045" y="4744"/>
                      <a:pt x="1204" y="4744"/>
                    </a:cubicBezTo>
                    <a:lnTo>
                      <a:pt x="2154" y="4902"/>
                    </a:lnTo>
                    <a:lnTo>
                      <a:pt x="1900" y="6042"/>
                    </a:lnTo>
                    <a:cubicBezTo>
                      <a:pt x="1869" y="6201"/>
                      <a:pt x="1900" y="6359"/>
                      <a:pt x="1964" y="6486"/>
                    </a:cubicBezTo>
                    <a:cubicBezTo>
                      <a:pt x="2059" y="6644"/>
                      <a:pt x="2217" y="6739"/>
                      <a:pt x="2375" y="6771"/>
                    </a:cubicBezTo>
                    <a:cubicBezTo>
                      <a:pt x="2407" y="6771"/>
                      <a:pt x="2470" y="6802"/>
                      <a:pt x="2502" y="6802"/>
                    </a:cubicBezTo>
                    <a:cubicBezTo>
                      <a:pt x="2819" y="6802"/>
                      <a:pt x="3072" y="6581"/>
                      <a:pt x="3136" y="6296"/>
                    </a:cubicBezTo>
                    <a:lnTo>
                      <a:pt x="3484" y="4775"/>
                    </a:lnTo>
                    <a:cubicBezTo>
                      <a:pt x="3579" y="4364"/>
                      <a:pt x="3389" y="3984"/>
                      <a:pt x="3009" y="3825"/>
                    </a:cubicBezTo>
                    <a:lnTo>
                      <a:pt x="2946" y="3794"/>
                    </a:lnTo>
                    <a:lnTo>
                      <a:pt x="2914" y="3794"/>
                    </a:lnTo>
                    <a:lnTo>
                      <a:pt x="2439" y="3699"/>
                    </a:lnTo>
                    <a:lnTo>
                      <a:pt x="2946" y="2622"/>
                    </a:lnTo>
                    <a:lnTo>
                      <a:pt x="3136" y="2210"/>
                    </a:lnTo>
                    <a:lnTo>
                      <a:pt x="3642" y="2274"/>
                    </a:lnTo>
                    <a:lnTo>
                      <a:pt x="3706" y="2274"/>
                    </a:lnTo>
                    <a:cubicBezTo>
                      <a:pt x="3864" y="2274"/>
                      <a:pt x="4022" y="2210"/>
                      <a:pt x="4117" y="2115"/>
                    </a:cubicBezTo>
                    <a:lnTo>
                      <a:pt x="5321" y="1039"/>
                    </a:lnTo>
                    <a:cubicBezTo>
                      <a:pt x="5416" y="912"/>
                      <a:pt x="5511" y="785"/>
                      <a:pt x="5511" y="627"/>
                    </a:cubicBezTo>
                    <a:cubicBezTo>
                      <a:pt x="5511" y="437"/>
                      <a:pt x="5447" y="310"/>
                      <a:pt x="5321" y="183"/>
                    </a:cubicBezTo>
                    <a:cubicBezTo>
                      <a:pt x="5202" y="65"/>
                      <a:pt x="5038" y="1"/>
                      <a:pt x="487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3651;p36">
                <a:extLst>
                  <a:ext uri="{FF2B5EF4-FFF2-40B4-BE49-F238E27FC236}">
                    <a16:creationId xmlns:a16="http://schemas.microsoft.com/office/drawing/2014/main" id="{6EA8DAEF-93E3-C986-DDCD-982C21D23C38}"/>
                  </a:ext>
                </a:extLst>
              </p:cNvPr>
              <p:cNvSpPr/>
              <p:nvPr/>
            </p:nvSpPr>
            <p:spPr>
              <a:xfrm>
                <a:off x="1107425" y="2340875"/>
                <a:ext cx="135425" cy="178950"/>
              </a:xfrm>
              <a:custGeom>
                <a:avLst/>
                <a:gdLst/>
                <a:ahLst/>
                <a:cxnLst/>
                <a:rect l="l" t="t" r="r" b="b"/>
                <a:pathLst>
                  <a:path w="5417" h="7158" extrusionOk="0">
                    <a:moveTo>
                      <a:pt x="4023" y="1"/>
                    </a:moveTo>
                    <a:cubicBezTo>
                      <a:pt x="3421" y="32"/>
                      <a:pt x="2534" y="64"/>
                      <a:pt x="2186" y="64"/>
                    </a:cubicBezTo>
                    <a:cubicBezTo>
                      <a:pt x="2152" y="58"/>
                      <a:pt x="2118" y="56"/>
                      <a:pt x="2085" y="56"/>
                    </a:cubicBezTo>
                    <a:cubicBezTo>
                      <a:pt x="1928" y="56"/>
                      <a:pt x="1772" y="112"/>
                      <a:pt x="1616" y="191"/>
                    </a:cubicBezTo>
                    <a:cubicBezTo>
                      <a:pt x="1394" y="317"/>
                      <a:pt x="1299" y="476"/>
                      <a:pt x="1204" y="666"/>
                    </a:cubicBezTo>
                    <a:cubicBezTo>
                      <a:pt x="1109" y="887"/>
                      <a:pt x="1046" y="1141"/>
                      <a:pt x="1014" y="1394"/>
                    </a:cubicBezTo>
                    <a:lnTo>
                      <a:pt x="824" y="2566"/>
                    </a:lnTo>
                    <a:lnTo>
                      <a:pt x="127" y="3452"/>
                    </a:lnTo>
                    <a:cubicBezTo>
                      <a:pt x="1" y="3611"/>
                      <a:pt x="1" y="3832"/>
                      <a:pt x="159" y="3991"/>
                    </a:cubicBezTo>
                    <a:cubicBezTo>
                      <a:pt x="222" y="4086"/>
                      <a:pt x="349" y="4118"/>
                      <a:pt x="444" y="4118"/>
                    </a:cubicBezTo>
                    <a:cubicBezTo>
                      <a:pt x="571" y="4118"/>
                      <a:pt x="697" y="4054"/>
                      <a:pt x="761" y="3959"/>
                    </a:cubicBezTo>
                    <a:lnTo>
                      <a:pt x="1552" y="2977"/>
                    </a:lnTo>
                    <a:cubicBezTo>
                      <a:pt x="1584" y="2946"/>
                      <a:pt x="1616" y="2882"/>
                      <a:pt x="1647" y="2819"/>
                    </a:cubicBezTo>
                    <a:lnTo>
                      <a:pt x="1742" y="2312"/>
                    </a:lnTo>
                    <a:lnTo>
                      <a:pt x="2344" y="3389"/>
                    </a:lnTo>
                    <a:cubicBezTo>
                      <a:pt x="2376" y="3421"/>
                      <a:pt x="2407" y="3484"/>
                      <a:pt x="2439" y="3516"/>
                    </a:cubicBezTo>
                    <a:lnTo>
                      <a:pt x="1711" y="4973"/>
                    </a:lnTo>
                    <a:lnTo>
                      <a:pt x="2534" y="6904"/>
                    </a:lnTo>
                    <a:cubicBezTo>
                      <a:pt x="2598" y="7063"/>
                      <a:pt x="2756" y="7158"/>
                      <a:pt x="2946" y="7158"/>
                    </a:cubicBezTo>
                    <a:cubicBezTo>
                      <a:pt x="3009" y="7158"/>
                      <a:pt x="3104" y="7126"/>
                      <a:pt x="3199" y="7094"/>
                    </a:cubicBezTo>
                    <a:cubicBezTo>
                      <a:pt x="3358" y="6968"/>
                      <a:pt x="3421" y="6746"/>
                      <a:pt x="3326" y="6556"/>
                    </a:cubicBezTo>
                    <a:lnTo>
                      <a:pt x="2693" y="5004"/>
                    </a:lnTo>
                    <a:lnTo>
                      <a:pt x="3231" y="3864"/>
                    </a:lnTo>
                    <a:cubicBezTo>
                      <a:pt x="3326" y="3864"/>
                      <a:pt x="3421" y="3864"/>
                      <a:pt x="3516" y="3832"/>
                    </a:cubicBezTo>
                    <a:lnTo>
                      <a:pt x="3864" y="5131"/>
                    </a:lnTo>
                    <a:lnTo>
                      <a:pt x="4561" y="6461"/>
                    </a:lnTo>
                    <a:cubicBezTo>
                      <a:pt x="4624" y="6619"/>
                      <a:pt x="4783" y="6714"/>
                      <a:pt x="4941" y="6714"/>
                    </a:cubicBezTo>
                    <a:cubicBezTo>
                      <a:pt x="5036" y="6714"/>
                      <a:pt x="5131" y="6683"/>
                      <a:pt x="5194" y="6619"/>
                    </a:cubicBezTo>
                    <a:cubicBezTo>
                      <a:pt x="5384" y="6493"/>
                      <a:pt x="5416" y="6271"/>
                      <a:pt x="5321" y="6081"/>
                    </a:cubicBezTo>
                    <a:lnTo>
                      <a:pt x="4719" y="4814"/>
                    </a:lnTo>
                    <a:cubicBezTo>
                      <a:pt x="4719" y="4814"/>
                      <a:pt x="4149" y="2597"/>
                      <a:pt x="4054" y="2471"/>
                    </a:cubicBezTo>
                    <a:lnTo>
                      <a:pt x="3136" y="856"/>
                    </a:lnTo>
                    <a:cubicBezTo>
                      <a:pt x="3294" y="824"/>
                      <a:pt x="3484" y="824"/>
                      <a:pt x="3674" y="824"/>
                    </a:cubicBezTo>
                    <a:lnTo>
                      <a:pt x="3833" y="1837"/>
                    </a:lnTo>
                    <a:cubicBezTo>
                      <a:pt x="3862" y="2040"/>
                      <a:pt x="4049" y="2190"/>
                      <a:pt x="4251" y="2190"/>
                    </a:cubicBezTo>
                    <a:cubicBezTo>
                      <a:pt x="4270" y="2190"/>
                      <a:pt x="4289" y="2188"/>
                      <a:pt x="4308" y="2186"/>
                    </a:cubicBezTo>
                    <a:cubicBezTo>
                      <a:pt x="4529" y="2154"/>
                      <a:pt x="4688" y="1932"/>
                      <a:pt x="4656" y="1742"/>
                    </a:cubicBezTo>
                    <a:lnTo>
                      <a:pt x="4434" y="349"/>
                    </a:lnTo>
                    <a:cubicBezTo>
                      <a:pt x="4403" y="159"/>
                      <a:pt x="4244" y="1"/>
                      <a:pt x="4023"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3652;p36">
                <a:extLst>
                  <a:ext uri="{FF2B5EF4-FFF2-40B4-BE49-F238E27FC236}">
                    <a16:creationId xmlns:a16="http://schemas.microsoft.com/office/drawing/2014/main" id="{E4D353CE-0474-12AF-CC71-C8F85A2001AB}"/>
                  </a:ext>
                </a:extLst>
              </p:cNvPr>
              <p:cNvSpPr/>
              <p:nvPr/>
            </p:nvSpPr>
            <p:spPr>
              <a:xfrm>
                <a:off x="1101875" y="2336125"/>
                <a:ext cx="146500" cy="188450"/>
              </a:xfrm>
              <a:custGeom>
                <a:avLst/>
                <a:gdLst/>
                <a:ahLst/>
                <a:cxnLst/>
                <a:rect l="l" t="t" r="r" b="b"/>
                <a:pathLst>
                  <a:path w="5860" h="7538" extrusionOk="0">
                    <a:moveTo>
                      <a:pt x="3738" y="1204"/>
                    </a:moveTo>
                    <a:lnTo>
                      <a:pt x="3770" y="1362"/>
                    </a:lnTo>
                    <a:lnTo>
                      <a:pt x="3675" y="1204"/>
                    </a:lnTo>
                    <a:close/>
                    <a:moveTo>
                      <a:pt x="4245" y="381"/>
                    </a:moveTo>
                    <a:cubicBezTo>
                      <a:pt x="4340" y="381"/>
                      <a:pt x="4466" y="476"/>
                      <a:pt x="4466" y="571"/>
                    </a:cubicBezTo>
                    <a:lnTo>
                      <a:pt x="4688" y="1964"/>
                    </a:lnTo>
                    <a:cubicBezTo>
                      <a:pt x="4688" y="1996"/>
                      <a:pt x="4656" y="2059"/>
                      <a:pt x="4625" y="2091"/>
                    </a:cubicBezTo>
                    <a:cubicBezTo>
                      <a:pt x="4593" y="2154"/>
                      <a:pt x="4561" y="2186"/>
                      <a:pt x="4498" y="2186"/>
                    </a:cubicBezTo>
                    <a:cubicBezTo>
                      <a:pt x="4481" y="2190"/>
                      <a:pt x="4465" y="2192"/>
                      <a:pt x="4448" y="2192"/>
                    </a:cubicBezTo>
                    <a:cubicBezTo>
                      <a:pt x="4340" y="2192"/>
                      <a:pt x="4245" y="2106"/>
                      <a:pt x="4245" y="1996"/>
                    </a:cubicBezTo>
                    <a:lnTo>
                      <a:pt x="4086" y="982"/>
                    </a:lnTo>
                    <a:cubicBezTo>
                      <a:pt x="4055" y="887"/>
                      <a:pt x="3991" y="824"/>
                      <a:pt x="3896" y="824"/>
                    </a:cubicBezTo>
                    <a:lnTo>
                      <a:pt x="3326" y="856"/>
                    </a:lnTo>
                    <a:cubicBezTo>
                      <a:pt x="3263" y="856"/>
                      <a:pt x="3200" y="887"/>
                      <a:pt x="3168" y="951"/>
                    </a:cubicBezTo>
                    <a:cubicBezTo>
                      <a:pt x="3136" y="982"/>
                      <a:pt x="3136" y="1077"/>
                      <a:pt x="3168" y="1141"/>
                    </a:cubicBezTo>
                    <a:lnTo>
                      <a:pt x="4118" y="2724"/>
                    </a:lnTo>
                    <a:cubicBezTo>
                      <a:pt x="4150" y="2851"/>
                      <a:pt x="4466" y="4022"/>
                      <a:pt x="4751" y="5068"/>
                    </a:cubicBezTo>
                    <a:cubicBezTo>
                      <a:pt x="4751" y="5068"/>
                      <a:pt x="4751" y="5068"/>
                      <a:pt x="4751" y="5099"/>
                    </a:cubicBezTo>
                    <a:lnTo>
                      <a:pt x="5385" y="6334"/>
                    </a:lnTo>
                    <a:cubicBezTo>
                      <a:pt x="5448" y="6461"/>
                      <a:pt x="5416" y="6588"/>
                      <a:pt x="5321" y="6651"/>
                    </a:cubicBezTo>
                    <a:cubicBezTo>
                      <a:pt x="5279" y="6683"/>
                      <a:pt x="5230" y="6697"/>
                      <a:pt x="5181" y="6697"/>
                    </a:cubicBezTo>
                    <a:cubicBezTo>
                      <a:pt x="5082" y="6697"/>
                      <a:pt x="4984" y="6640"/>
                      <a:pt x="4941" y="6556"/>
                    </a:cubicBezTo>
                    <a:lnTo>
                      <a:pt x="4276" y="5226"/>
                    </a:lnTo>
                    <a:lnTo>
                      <a:pt x="3928" y="3959"/>
                    </a:lnTo>
                    <a:cubicBezTo>
                      <a:pt x="3896" y="3896"/>
                      <a:pt x="3865" y="3864"/>
                      <a:pt x="3833" y="3832"/>
                    </a:cubicBezTo>
                    <a:cubicBezTo>
                      <a:pt x="3801" y="3817"/>
                      <a:pt x="3777" y="3809"/>
                      <a:pt x="3754" y="3809"/>
                    </a:cubicBezTo>
                    <a:cubicBezTo>
                      <a:pt x="3730" y="3809"/>
                      <a:pt x="3706" y="3817"/>
                      <a:pt x="3675" y="3832"/>
                    </a:cubicBezTo>
                    <a:cubicBezTo>
                      <a:pt x="3611" y="3864"/>
                      <a:pt x="3516" y="3864"/>
                      <a:pt x="3453" y="3864"/>
                    </a:cubicBezTo>
                    <a:cubicBezTo>
                      <a:pt x="3390" y="3864"/>
                      <a:pt x="3326" y="3896"/>
                      <a:pt x="3295" y="3959"/>
                    </a:cubicBezTo>
                    <a:lnTo>
                      <a:pt x="2724" y="5099"/>
                    </a:lnTo>
                    <a:cubicBezTo>
                      <a:pt x="2693" y="5163"/>
                      <a:pt x="2693" y="5226"/>
                      <a:pt x="2724" y="5258"/>
                    </a:cubicBezTo>
                    <a:lnTo>
                      <a:pt x="3390" y="6809"/>
                    </a:lnTo>
                    <a:cubicBezTo>
                      <a:pt x="3421" y="6936"/>
                      <a:pt x="3390" y="7063"/>
                      <a:pt x="3295" y="7126"/>
                    </a:cubicBezTo>
                    <a:cubicBezTo>
                      <a:pt x="3261" y="7143"/>
                      <a:pt x="3222" y="7151"/>
                      <a:pt x="3183" y="7151"/>
                    </a:cubicBezTo>
                    <a:cubicBezTo>
                      <a:pt x="3075" y="7151"/>
                      <a:pt x="2961" y="7092"/>
                      <a:pt x="2915" y="6999"/>
                    </a:cubicBezTo>
                    <a:lnTo>
                      <a:pt x="2154" y="5163"/>
                    </a:lnTo>
                    <a:lnTo>
                      <a:pt x="2820" y="3801"/>
                    </a:lnTo>
                    <a:cubicBezTo>
                      <a:pt x="2851" y="3737"/>
                      <a:pt x="2851" y="3642"/>
                      <a:pt x="2788" y="3611"/>
                    </a:cubicBezTo>
                    <a:cubicBezTo>
                      <a:pt x="2756" y="3547"/>
                      <a:pt x="2756" y="3516"/>
                      <a:pt x="2724" y="3484"/>
                    </a:cubicBezTo>
                    <a:lnTo>
                      <a:pt x="2091" y="2407"/>
                    </a:lnTo>
                    <a:cubicBezTo>
                      <a:pt x="2059" y="2344"/>
                      <a:pt x="1996" y="2312"/>
                      <a:pt x="1901" y="2312"/>
                    </a:cubicBezTo>
                    <a:cubicBezTo>
                      <a:pt x="1838" y="2344"/>
                      <a:pt x="1774" y="2376"/>
                      <a:pt x="1743" y="2471"/>
                    </a:cubicBezTo>
                    <a:lnTo>
                      <a:pt x="1648" y="2977"/>
                    </a:lnTo>
                    <a:cubicBezTo>
                      <a:pt x="1648" y="3009"/>
                      <a:pt x="1648" y="3041"/>
                      <a:pt x="1616" y="3072"/>
                    </a:cubicBezTo>
                    <a:lnTo>
                      <a:pt x="824" y="4054"/>
                    </a:lnTo>
                    <a:cubicBezTo>
                      <a:pt x="793" y="4102"/>
                      <a:pt x="729" y="4125"/>
                      <a:pt x="662" y="4125"/>
                    </a:cubicBezTo>
                    <a:cubicBezTo>
                      <a:pt x="595" y="4125"/>
                      <a:pt x="523" y="4102"/>
                      <a:pt x="476" y="4054"/>
                    </a:cubicBezTo>
                    <a:cubicBezTo>
                      <a:pt x="413" y="3991"/>
                      <a:pt x="413" y="3864"/>
                      <a:pt x="476" y="3769"/>
                    </a:cubicBezTo>
                    <a:lnTo>
                      <a:pt x="1204" y="2882"/>
                    </a:lnTo>
                    <a:cubicBezTo>
                      <a:pt x="1204" y="2851"/>
                      <a:pt x="1236" y="2819"/>
                      <a:pt x="1236" y="2787"/>
                    </a:cubicBezTo>
                    <a:lnTo>
                      <a:pt x="1394" y="1616"/>
                    </a:lnTo>
                    <a:cubicBezTo>
                      <a:pt x="1426" y="1394"/>
                      <a:pt x="1489" y="1141"/>
                      <a:pt x="1584" y="951"/>
                    </a:cubicBezTo>
                    <a:cubicBezTo>
                      <a:pt x="1679" y="761"/>
                      <a:pt x="1743" y="634"/>
                      <a:pt x="1933" y="539"/>
                    </a:cubicBezTo>
                    <a:cubicBezTo>
                      <a:pt x="2059" y="476"/>
                      <a:pt x="2218" y="444"/>
                      <a:pt x="2376" y="444"/>
                    </a:cubicBezTo>
                    <a:lnTo>
                      <a:pt x="2408" y="444"/>
                    </a:lnTo>
                    <a:cubicBezTo>
                      <a:pt x="2756" y="444"/>
                      <a:pt x="3643" y="412"/>
                      <a:pt x="4245" y="381"/>
                    </a:cubicBezTo>
                    <a:close/>
                    <a:moveTo>
                      <a:pt x="4245" y="1"/>
                    </a:moveTo>
                    <a:cubicBezTo>
                      <a:pt x="3643" y="1"/>
                      <a:pt x="2756" y="32"/>
                      <a:pt x="2408" y="64"/>
                    </a:cubicBezTo>
                    <a:cubicBezTo>
                      <a:pt x="2355" y="56"/>
                      <a:pt x="2303" y="52"/>
                      <a:pt x="2251" y="52"/>
                    </a:cubicBezTo>
                    <a:cubicBezTo>
                      <a:pt x="2081" y="52"/>
                      <a:pt x="1912" y="94"/>
                      <a:pt x="1743" y="191"/>
                    </a:cubicBezTo>
                    <a:cubicBezTo>
                      <a:pt x="1489" y="349"/>
                      <a:pt x="1331" y="539"/>
                      <a:pt x="1236" y="792"/>
                    </a:cubicBezTo>
                    <a:cubicBezTo>
                      <a:pt x="1141" y="1014"/>
                      <a:pt x="1078" y="1267"/>
                      <a:pt x="1014" y="1552"/>
                    </a:cubicBezTo>
                    <a:lnTo>
                      <a:pt x="856" y="2661"/>
                    </a:lnTo>
                    <a:lnTo>
                      <a:pt x="191" y="3516"/>
                    </a:lnTo>
                    <a:cubicBezTo>
                      <a:pt x="1" y="3769"/>
                      <a:pt x="1" y="4086"/>
                      <a:pt x="223" y="4308"/>
                    </a:cubicBezTo>
                    <a:cubicBezTo>
                      <a:pt x="349" y="4403"/>
                      <a:pt x="508" y="4466"/>
                      <a:pt x="666" y="4466"/>
                    </a:cubicBezTo>
                    <a:cubicBezTo>
                      <a:pt x="856" y="4466"/>
                      <a:pt x="1014" y="4403"/>
                      <a:pt x="1141" y="4244"/>
                    </a:cubicBezTo>
                    <a:lnTo>
                      <a:pt x="1933" y="3262"/>
                    </a:lnTo>
                    <a:cubicBezTo>
                      <a:pt x="1964" y="3199"/>
                      <a:pt x="2028" y="3104"/>
                      <a:pt x="2028" y="3041"/>
                    </a:cubicBezTo>
                    <a:lnTo>
                      <a:pt x="2028" y="3009"/>
                    </a:lnTo>
                    <a:lnTo>
                      <a:pt x="2408" y="3674"/>
                    </a:lnTo>
                    <a:cubicBezTo>
                      <a:pt x="2408" y="3674"/>
                      <a:pt x="2439" y="3706"/>
                      <a:pt x="2439" y="3706"/>
                    </a:cubicBezTo>
                    <a:lnTo>
                      <a:pt x="1774" y="5068"/>
                    </a:lnTo>
                    <a:cubicBezTo>
                      <a:pt x="1743" y="5131"/>
                      <a:pt x="1743" y="5194"/>
                      <a:pt x="1774" y="5226"/>
                    </a:cubicBezTo>
                    <a:lnTo>
                      <a:pt x="2566" y="7158"/>
                    </a:lnTo>
                    <a:cubicBezTo>
                      <a:pt x="2661" y="7379"/>
                      <a:pt x="2915" y="7538"/>
                      <a:pt x="3168" y="7538"/>
                    </a:cubicBezTo>
                    <a:cubicBezTo>
                      <a:pt x="3295" y="7538"/>
                      <a:pt x="3390" y="7506"/>
                      <a:pt x="3516" y="7443"/>
                    </a:cubicBezTo>
                    <a:cubicBezTo>
                      <a:pt x="3770" y="7253"/>
                      <a:pt x="3865" y="6936"/>
                      <a:pt x="3738" y="6651"/>
                    </a:cubicBezTo>
                    <a:lnTo>
                      <a:pt x="3105" y="5194"/>
                    </a:lnTo>
                    <a:lnTo>
                      <a:pt x="3580" y="4244"/>
                    </a:lnTo>
                    <a:lnTo>
                      <a:pt x="3611" y="4244"/>
                    </a:lnTo>
                    <a:lnTo>
                      <a:pt x="3928" y="5353"/>
                    </a:lnTo>
                    <a:cubicBezTo>
                      <a:pt x="3928" y="5353"/>
                      <a:pt x="3928" y="5384"/>
                      <a:pt x="3928" y="5384"/>
                    </a:cubicBezTo>
                    <a:lnTo>
                      <a:pt x="4593" y="6714"/>
                    </a:lnTo>
                    <a:cubicBezTo>
                      <a:pt x="4688" y="6936"/>
                      <a:pt x="4910" y="7063"/>
                      <a:pt x="5163" y="7063"/>
                    </a:cubicBezTo>
                    <a:cubicBezTo>
                      <a:pt x="5290" y="7063"/>
                      <a:pt x="5416" y="7031"/>
                      <a:pt x="5511" y="6968"/>
                    </a:cubicBezTo>
                    <a:cubicBezTo>
                      <a:pt x="5765" y="6778"/>
                      <a:pt x="5860" y="6429"/>
                      <a:pt x="5733" y="6176"/>
                    </a:cubicBezTo>
                    <a:lnTo>
                      <a:pt x="5100" y="4941"/>
                    </a:lnTo>
                    <a:cubicBezTo>
                      <a:pt x="4878" y="4117"/>
                      <a:pt x="4530" y="2756"/>
                      <a:pt x="4435" y="2566"/>
                    </a:cubicBezTo>
                    <a:cubicBezTo>
                      <a:pt x="4466" y="2566"/>
                      <a:pt x="4498" y="2566"/>
                      <a:pt x="4530" y="2534"/>
                    </a:cubicBezTo>
                    <a:cubicBezTo>
                      <a:pt x="4688" y="2534"/>
                      <a:pt x="4846" y="2439"/>
                      <a:pt x="4941" y="2312"/>
                    </a:cubicBezTo>
                    <a:cubicBezTo>
                      <a:pt x="5036" y="2186"/>
                      <a:pt x="5068" y="2027"/>
                      <a:pt x="5068" y="1869"/>
                    </a:cubicBezTo>
                    <a:lnTo>
                      <a:pt x="4846" y="507"/>
                    </a:lnTo>
                    <a:cubicBezTo>
                      <a:pt x="4815" y="191"/>
                      <a:pt x="4530" y="1"/>
                      <a:pt x="424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3653;p36">
                <a:extLst>
                  <a:ext uri="{FF2B5EF4-FFF2-40B4-BE49-F238E27FC236}">
                    <a16:creationId xmlns:a16="http://schemas.microsoft.com/office/drawing/2014/main" id="{D77A6A59-365D-F1AC-41CF-2679A05328B6}"/>
                  </a:ext>
                </a:extLst>
              </p:cNvPr>
              <p:cNvSpPr/>
              <p:nvPr/>
            </p:nvSpPr>
            <p:spPr>
              <a:xfrm>
                <a:off x="1105850" y="2300275"/>
                <a:ext cx="55450" cy="50125"/>
              </a:xfrm>
              <a:custGeom>
                <a:avLst/>
                <a:gdLst/>
                <a:ahLst/>
                <a:cxnLst/>
                <a:rect l="l" t="t" r="r" b="b"/>
                <a:pathLst>
                  <a:path w="2218" h="2005" extrusionOk="0">
                    <a:moveTo>
                      <a:pt x="1109" y="389"/>
                    </a:moveTo>
                    <a:cubicBezTo>
                      <a:pt x="1235" y="389"/>
                      <a:pt x="1394" y="421"/>
                      <a:pt x="1520" y="516"/>
                    </a:cubicBezTo>
                    <a:cubicBezTo>
                      <a:pt x="1520" y="548"/>
                      <a:pt x="1552" y="548"/>
                      <a:pt x="1552" y="579"/>
                    </a:cubicBezTo>
                    <a:cubicBezTo>
                      <a:pt x="1774" y="801"/>
                      <a:pt x="1805" y="1086"/>
                      <a:pt x="1647" y="1308"/>
                    </a:cubicBezTo>
                    <a:cubicBezTo>
                      <a:pt x="1615" y="1371"/>
                      <a:pt x="1552" y="1435"/>
                      <a:pt x="1489" y="1498"/>
                    </a:cubicBezTo>
                    <a:cubicBezTo>
                      <a:pt x="1378" y="1577"/>
                      <a:pt x="1243" y="1617"/>
                      <a:pt x="1109" y="1617"/>
                    </a:cubicBezTo>
                    <a:cubicBezTo>
                      <a:pt x="974" y="1617"/>
                      <a:pt x="840" y="1577"/>
                      <a:pt x="729" y="1498"/>
                    </a:cubicBezTo>
                    <a:cubicBezTo>
                      <a:pt x="665" y="1466"/>
                      <a:pt x="634" y="1435"/>
                      <a:pt x="602" y="1403"/>
                    </a:cubicBezTo>
                    <a:cubicBezTo>
                      <a:pt x="412" y="1181"/>
                      <a:pt x="412" y="896"/>
                      <a:pt x="570" y="643"/>
                    </a:cubicBezTo>
                    <a:cubicBezTo>
                      <a:pt x="602" y="611"/>
                      <a:pt x="634" y="548"/>
                      <a:pt x="697" y="516"/>
                    </a:cubicBezTo>
                    <a:cubicBezTo>
                      <a:pt x="824" y="421"/>
                      <a:pt x="950" y="389"/>
                      <a:pt x="1109" y="389"/>
                    </a:cubicBezTo>
                    <a:close/>
                    <a:moveTo>
                      <a:pt x="1119" y="1"/>
                    </a:moveTo>
                    <a:cubicBezTo>
                      <a:pt x="880" y="1"/>
                      <a:pt x="644" y="81"/>
                      <a:pt x="444" y="231"/>
                    </a:cubicBezTo>
                    <a:cubicBezTo>
                      <a:pt x="380" y="294"/>
                      <a:pt x="317" y="358"/>
                      <a:pt x="254" y="421"/>
                    </a:cubicBezTo>
                    <a:cubicBezTo>
                      <a:pt x="0" y="801"/>
                      <a:pt x="32" y="1276"/>
                      <a:pt x="317" y="1625"/>
                    </a:cubicBezTo>
                    <a:cubicBezTo>
                      <a:pt x="380" y="1688"/>
                      <a:pt x="444" y="1751"/>
                      <a:pt x="507" y="1815"/>
                    </a:cubicBezTo>
                    <a:cubicBezTo>
                      <a:pt x="697" y="1941"/>
                      <a:pt x="887" y="2005"/>
                      <a:pt x="1109" y="2005"/>
                    </a:cubicBezTo>
                    <a:cubicBezTo>
                      <a:pt x="1330" y="2005"/>
                      <a:pt x="1520" y="1910"/>
                      <a:pt x="1710" y="1783"/>
                    </a:cubicBezTo>
                    <a:cubicBezTo>
                      <a:pt x="1805" y="1720"/>
                      <a:pt x="1900" y="1625"/>
                      <a:pt x="1964" y="1498"/>
                    </a:cubicBezTo>
                    <a:cubicBezTo>
                      <a:pt x="2217" y="1118"/>
                      <a:pt x="2154" y="643"/>
                      <a:pt x="1837" y="326"/>
                    </a:cubicBezTo>
                    <a:cubicBezTo>
                      <a:pt x="1805" y="263"/>
                      <a:pt x="1774" y="231"/>
                      <a:pt x="1742" y="199"/>
                    </a:cubicBezTo>
                    <a:cubicBezTo>
                      <a:pt x="1548" y="65"/>
                      <a:pt x="1332" y="1"/>
                      <a:pt x="111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3654;p36">
                <a:extLst>
                  <a:ext uri="{FF2B5EF4-FFF2-40B4-BE49-F238E27FC236}">
                    <a16:creationId xmlns:a16="http://schemas.microsoft.com/office/drawing/2014/main" id="{8C5D829E-330C-8681-5EA0-CF19FA90DC6E}"/>
                  </a:ext>
                </a:extLst>
              </p:cNvPr>
              <p:cNvSpPr/>
              <p:nvPr/>
            </p:nvSpPr>
            <p:spPr>
              <a:xfrm>
                <a:off x="1246775" y="2271800"/>
                <a:ext cx="81575" cy="58900"/>
              </a:xfrm>
              <a:custGeom>
                <a:avLst/>
                <a:gdLst/>
                <a:ahLst/>
                <a:cxnLst/>
                <a:rect l="l" t="t" r="r" b="b"/>
                <a:pathLst>
                  <a:path w="3263" h="2356" extrusionOk="0">
                    <a:moveTo>
                      <a:pt x="682" y="0"/>
                    </a:moveTo>
                    <a:cubicBezTo>
                      <a:pt x="432" y="0"/>
                      <a:pt x="263" y="57"/>
                      <a:pt x="159" y="135"/>
                    </a:cubicBezTo>
                    <a:cubicBezTo>
                      <a:pt x="64" y="198"/>
                      <a:pt x="0" y="293"/>
                      <a:pt x="0" y="388"/>
                    </a:cubicBezTo>
                    <a:lnTo>
                      <a:pt x="0" y="2099"/>
                    </a:lnTo>
                    <a:cubicBezTo>
                      <a:pt x="0" y="2099"/>
                      <a:pt x="232" y="1867"/>
                      <a:pt x="591" y="1867"/>
                    </a:cubicBezTo>
                    <a:cubicBezTo>
                      <a:pt x="673" y="1867"/>
                      <a:pt x="762" y="1879"/>
                      <a:pt x="855" y="1908"/>
                    </a:cubicBezTo>
                    <a:cubicBezTo>
                      <a:pt x="1225" y="2007"/>
                      <a:pt x="1902" y="2355"/>
                      <a:pt x="2632" y="2355"/>
                    </a:cubicBezTo>
                    <a:cubicBezTo>
                      <a:pt x="2840" y="2355"/>
                      <a:pt x="3052" y="2327"/>
                      <a:pt x="3262" y="2257"/>
                    </a:cubicBezTo>
                    <a:lnTo>
                      <a:pt x="3262" y="452"/>
                    </a:lnTo>
                    <a:cubicBezTo>
                      <a:pt x="3141" y="479"/>
                      <a:pt x="3017" y="490"/>
                      <a:pt x="2893" y="490"/>
                    </a:cubicBezTo>
                    <a:cubicBezTo>
                      <a:pt x="2137" y="490"/>
                      <a:pt x="1345" y="63"/>
                      <a:pt x="855" y="8"/>
                    </a:cubicBezTo>
                    <a:cubicBezTo>
                      <a:pt x="794" y="3"/>
                      <a:pt x="736" y="0"/>
                      <a:pt x="6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3655;p36">
                <a:extLst>
                  <a:ext uri="{FF2B5EF4-FFF2-40B4-BE49-F238E27FC236}">
                    <a16:creationId xmlns:a16="http://schemas.microsoft.com/office/drawing/2014/main" id="{0F246BF8-65A7-9F03-AC86-FF161BC2BE82}"/>
                  </a:ext>
                </a:extLst>
              </p:cNvPr>
              <p:cNvSpPr/>
              <p:nvPr/>
            </p:nvSpPr>
            <p:spPr>
              <a:xfrm>
                <a:off x="1242025" y="2267100"/>
                <a:ext cx="91075" cy="276475"/>
              </a:xfrm>
              <a:custGeom>
                <a:avLst/>
                <a:gdLst/>
                <a:ahLst/>
                <a:cxnLst/>
                <a:rect l="l" t="t" r="r" b="b"/>
                <a:pathLst>
                  <a:path w="3643" h="11059" extrusionOk="0">
                    <a:moveTo>
                      <a:pt x="866" y="378"/>
                    </a:moveTo>
                    <a:cubicBezTo>
                      <a:pt x="912" y="378"/>
                      <a:pt x="961" y="381"/>
                      <a:pt x="1014" y="386"/>
                    </a:cubicBezTo>
                    <a:cubicBezTo>
                      <a:pt x="1204" y="418"/>
                      <a:pt x="1425" y="481"/>
                      <a:pt x="1679" y="576"/>
                    </a:cubicBezTo>
                    <a:cubicBezTo>
                      <a:pt x="2112" y="721"/>
                      <a:pt x="2599" y="865"/>
                      <a:pt x="3114" y="865"/>
                    </a:cubicBezTo>
                    <a:cubicBezTo>
                      <a:pt x="3163" y="865"/>
                      <a:pt x="3213" y="864"/>
                      <a:pt x="3262" y="861"/>
                    </a:cubicBezTo>
                    <a:lnTo>
                      <a:pt x="3262" y="2287"/>
                    </a:lnTo>
                    <a:cubicBezTo>
                      <a:pt x="3114" y="2322"/>
                      <a:pt x="2966" y="2337"/>
                      <a:pt x="2820" y="2337"/>
                    </a:cubicBezTo>
                    <a:cubicBezTo>
                      <a:pt x="2310" y="2337"/>
                      <a:pt x="1826" y="2156"/>
                      <a:pt x="1457" y="2033"/>
                    </a:cubicBezTo>
                    <a:cubicBezTo>
                      <a:pt x="1330" y="1970"/>
                      <a:pt x="1204" y="1938"/>
                      <a:pt x="1109" y="1906"/>
                    </a:cubicBezTo>
                    <a:cubicBezTo>
                      <a:pt x="982" y="1875"/>
                      <a:pt x="887" y="1875"/>
                      <a:pt x="792" y="1875"/>
                    </a:cubicBezTo>
                    <a:cubicBezTo>
                      <a:pt x="634" y="1875"/>
                      <a:pt x="475" y="1906"/>
                      <a:pt x="380" y="1938"/>
                    </a:cubicBezTo>
                    <a:lnTo>
                      <a:pt x="380" y="576"/>
                    </a:lnTo>
                    <a:cubicBezTo>
                      <a:pt x="380" y="545"/>
                      <a:pt x="380" y="513"/>
                      <a:pt x="444" y="481"/>
                    </a:cubicBezTo>
                    <a:cubicBezTo>
                      <a:pt x="521" y="430"/>
                      <a:pt x="662" y="378"/>
                      <a:pt x="866" y="378"/>
                    </a:cubicBezTo>
                    <a:close/>
                    <a:moveTo>
                      <a:pt x="919" y="0"/>
                    </a:moveTo>
                    <a:cubicBezTo>
                      <a:pt x="592" y="0"/>
                      <a:pt x="363" y="82"/>
                      <a:pt x="254" y="165"/>
                    </a:cubicBezTo>
                    <a:cubicBezTo>
                      <a:pt x="95" y="228"/>
                      <a:pt x="0" y="418"/>
                      <a:pt x="0" y="576"/>
                    </a:cubicBezTo>
                    <a:lnTo>
                      <a:pt x="0" y="2255"/>
                    </a:lnTo>
                    <a:lnTo>
                      <a:pt x="0" y="10869"/>
                    </a:lnTo>
                    <a:cubicBezTo>
                      <a:pt x="0" y="10964"/>
                      <a:pt x="95" y="11059"/>
                      <a:pt x="190" y="11059"/>
                    </a:cubicBezTo>
                    <a:cubicBezTo>
                      <a:pt x="285" y="11059"/>
                      <a:pt x="380" y="10964"/>
                      <a:pt x="380" y="10869"/>
                    </a:cubicBezTo>
                    <a:lnTo>
                      <a:pt x="380" y="2350"/>
                    </a:lnTo>
                    <a:cubicBezTo>
                      <a:pt x="447" y="2306"/>
                      <a:pt x="574" y="2246"/>
                      <a:pt x="752" y="2246"/>
                    </a:cubicBezTo>
                    <a:cubicBezTo>
                      <a:pt x="830" y="2246"/>
                      <a:pt x="918" y="2258"/>
                      <a:pt x="1014" y="2287"/>
                    </a:cubicBezTo>
                    <a:cubicBezTo>
                      <a:pt x="1109" y="2287"/>
                      <a:pt x="1204" y="2350"/>
                      <a:pt x="1330" y="2382"/>
                    </a:cubicBezTo>
                    <a:cubicBezTo>
                      <a:pt x="1715" y="2517"/>
                      <a:pt x="2244" y="2717"/>
                      <a:pt x="2815" y="2717"/>
                    </a:cubicBezTo>
                    <a:cubicBezTo>
                      <a:pt x="3044" y="2717"/>
                      <a:pt x="3280" y="2685"/>
                      <a:pt x="3516" y="2603"/>
                    </a:cubicBezTo>
                    <a:cubicBezTo>
                      <a:pt x="3579" y="2572"/>
                      <a:pt x="3642" y="2508"/>
                      <a:pt x="3642" y="2413"/>
                    </a:cubicBezTo>
                    <a:lnTo>
                      <a:pt x="3642" y="640"/>
                    </a:lnTo>
                    <a:cubicBezTo>
                      <a:pt x="3642" y="576"/>
                      <a:pt x="3611" y="513"/>
                      <a:pt x="3547" y="481"/>
                    </a:cubicBezTo>
                    <a:cubicBezTo>
                      <a:pt x="3516" y="450"/>
                      <a:pt x="3452" y="450"/>
                      <a:pt x="3389" y="450"/>
                    </a:cubicBezTo>
                    <a:cubicBezTo>
                      <a:pt x="3275" y="478"/>
                      <a:pt x="3157" y="491"/>
                      <a:pt x="3038" y="491"/>
                    </a:cubicBezTo>
                    <a:cubicBezTo>
                      <a:pt x="2629" y="491"/>
                      <a:pt x="2198" y="344"/>
                      <a:pt x="1806" y="196"/>
                    </a:cubicBezTo>
                    <a:cubicBezTo>
                      <a:pt x="1520" y="133"/>
                      <a:pt x="1299" y="38"/>
                      <a:pt x="1077" y="6"/>
                    </a:cubicBezTo>
                    <a:cubicBezTo>
                      <a:pt x="1022" y="2"/>
                      <a:pt x="969" y="0"/>
                      <a:pt x="9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3656;p36">
                <a:extLst>
                  <a:ext uri="{FF2B5EF4-FFF2-40B4-BE49-F238E27FC236}">
                    <a16:creationId xmlns:a16="http://schemas.microsoft.com/office/drawing/2014/main" id="{5BC342F1-58FD-59FC-BDA9-34FC7466E57E}"/>
                  </a:ext>
                </a:extLst>
              </p:cNvPr>
              <p:cNvSpPr/>
              <p:nvPr/>
            </p:nvSpPr>
            <p:spPr>
              <a:xfrm>
                <a:off x="941950" y="2493675"/>
                <a:ext cx="320675" cy="124325"/>
              </a:xfrm>
              <a:custGeom>
                <a:avLst/>
                <a:gdLst/>
                <a:ahLst/>
                <a:cxnLst/>
                <a:rect l="l" t="t" r="r" b="b"/>
                <a:pathLst>
                  <a:path w="12827" h="4973" extrusionOk="0">
                    <a:moveTo>
                      <a:pt x="12827" y="1"/>
                    </a:moveTo>
                    <a:lnTo>
                      <a:pt x="8013" y="1014"/>
                    </a:lnTo>
                    <a:lnTo>
                      <a:pt x="6145" y="3231"/>
                    </a:lnTo>
                    <a:lnTo>
                      <a:pt x="1173" y="4403"/>
                    </a:lnTo>
                    <a:lnTo>
                      <a:pt x="1" y="4403"/>
                    </a:lnTo>
                    <a:lnTo>
                      <a:pt x="1" y="4973"/>
                    </a:lnTo>
                    <a:lnTo>
                      <a:pt x="12827" y="4973"/>
                    </a:lnTo>
                    <a:lnTo>
                      <a:pt x="12827"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3657;p36">
                <a:extLst>
                  <a:ext uri="{FF2B5EF4-FFF2-40B4-BE49-F238E27FC236}">
                    <a16:creationId xmlns:a16="http://schemas.microsoft.com/office/drawing/2014/main" id="{B228794D-C7D6-582E-C31E-67D90AE707F6}"/>
                  </a:ext>
                </a:extLst>
              </p:cNvPr>
              <p:cNvSpPr/>
              <p:nvPr/>
            </p:nvSpPr>
            <p:spPr>
              <a:xfrm>
                <a:off x="937200" y="2489525"/>
                <a:ext cx="330175" cy="133225"/>
              </a:xfrm>
              <a:custGeom>
                <a:avLst/>
                <a:gdLst/>
                <a:ahLst/>
                <a:cxnLst/>
                <a:rect l="l" t="t" r="r" b="b"/>
                <a:pathLst>
                  <a:path w="13207" h="5329" extrusionOk="0">
                    <a:moveTo>
                      <a:pt x="13035" y="0"/>
                    </a:moveTo>
                    <a:cubicBezTo>
                      <a:pt x="13019" y="0"/>
                      <a:pt x="13002" y="3"/>
                      <a:pt x="12985" y="8"/>
                    </a:cubicBezTo>
                    <a:lnTo>
                      <a:pt x="8140" y="990"/>
                    </a:lnTo>
                    <a:cubicBezTo>
                      <a:pt x="8108" y="990"/>
                      <a:pt x="8076" y="1022"/>
                      <a:pt x="8045" y="1053"/>
                    </a:cubicBezTo>
                    <a:lnTo>
                      <a:pt x="6208" y="3239"/>
                    </a:lnTo>
                    <a:lnTo>
                      <a:pt x="1363" y="4379"/>
                    </a:lnTo>
                    <a:lnTo>
                      <a:pt x="191" y="4379"/>
                    </a:lnTo>
                    <a:cubicBezTo>
                      <a:pt x="159" y="4379"/>
                      <a:pt x="96" y="4379"/>
                      <a:pt x="64" y="4442"/>
                    </a:cubicBezTo>
                    <a:cubicBezTo>
                      <a:pt x="32" y="4474"/>
                      <a:pt x="1" y="4505"/>
                      <a:pt x="1" y="4569"/>
                    </a:cubicBezTo>
                    <a:lnTo>
                      <a:pt x="1" y="5139"/>
                    </a:lnTo>
                    <a:cubicBezTo>
                      <a:pt x="1" y="5234"/>
                      <a:pt x="96" y="5329"/>
                      <a:pt x="191" y="5329"/>
                    </a:cubicBezTo>
                    <a:cubicBezTo>
                      <a:pt x="317" y="5329"/>
                      <a:pt x="381" y="5234"/>
                      <a:pt x="381" y="5139"/>
                    </a:cubicBezTo>
                    <a:lnTo>
                      <a:pt x="381" y="4759"/>
                    </a:lnTo>
                    <a:lnTo>
                      <a:pt x="1394" y="4759"/>
                    </a:lnTo>
                    <a:lnTo>
                      <a:pt x="6366" y="3587"/>
                    </a:lnTo>
                    <a:cubicBezTo>
                      <a:pt x="6398" y="3587"/>
                      <a:pt x="6430" y="3555"/>
                      <a:pt x="6461" y="3524"/>
                    </a:cubicBezTo>
                    <a:lnTo>
                      <a:pt x="8298" y="1338"/>
                    </a:lnTo>
                    <a:lnTo>
                      <a:pt x="13048" y="357"/>
                    </a:lnTo>
                    <a:cubicBezTo>
                      <a:pt x="13143" y="357"/>
                      <a:pt x="13207" y="262"/>
                      <a:pt x="13207" y="135"/>
                    </a:cubicBezTo>
                    <a:cubicBezTo>
                      <a:pt x="13181" y="57"/>
                      <a:pt x="13112" y="0"/>
                      <a:pt x="1303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3658;p36">
                <a:extLst>
                  <a:ext uri="{FF2B5EF4-FFF2-40B4-BE49-F238E27FC236}">
                    <a16:creationId xmlns:a16="http://schemas.microsoft.com/office/drawing/2014/main" id="{42743B5D-BA0A-DC0F-360A-2629CA3C6755}"/>
                  </a:ext>
                </a:extLst>
              </p:cNvPr>
              <p:cNvSpPr/>
              <p:nvPr/>
            </p:nvSpPr>
            <p:spPr>
              <a:xfrm>
                <a:off x="1374250" y="2420050"/>
                <a:ext cx="61775" cy="62575"/>
              </a:xfrm>
              <a:custGeom>
                <a:avLst/>
                <a:gdLst/>
                <a:ahLst/>
                <a:cxnLst/>
                <a:rect l="l" t="t" r="r" b="b"/>
                <a:pathLst>
                  <a:path w="2471" h="2503" extrusionOk="0">
                    <a:moveTo>
                      <a:pt x="1235" y="380"/>
                    </a:moveTo>
                    <a:cubicBezTo>
                      <a:pt x="1710" y="380"/>
                      <a:pt x="2090" y="760"/>
                      <a:pt x="2090" y="1236"/>
                    </a:cubicBezTo>
                    <a:cubicBezTo>
                      <a:pt x="2090" y="1742"/>
                      <a:pt x="1710" y="2122"/>
                      <a:pt x="1235" y="2122"/>
                    </a:cubicBezTo>
                    <a:cubicBezTo>
                      <a:pt x="760" y="2122"/>
                      <a:pt x="380" y="1742"/>
                      <a:pt x="380" y="1236"/>
                    </a:cubicBezTo>
                    <a:cubicBezTo>
                      <a:pt x="380" y="760"/>
                      <a:pt x="760" y="380"/>
                      <a:pt x="1235" y="380"/>
                    </a:cubicBezTo>
                    <a:close/>
                    <a:moveTo>
                      <a:pt x="1235" y="0"/>
                    </a:moveTo>
                    <a:cubicBezTo>
                      <a:pt x="538" y="0"/>
                      <a:pt x="0" y="539"/>
                      <a:pt x="0" y="1236"/>
                    </a:cubicBezTo>
                    <a:cubicBezTo>
                      <a:pt x="0" y="1932"/>
                      <a:pt x="538" y="2502"/>
                      <a:pt x="1235" y="2502"/>
                    </a:cubicBezTo>
                    <a:cubicBezTo>
                      <a:pt x="1932" y="2502"/>
                      <a:pt x="2470" y="1932"/>
                      <a:pt x="2470" y="1236"/>
                    </a:cubicBezTo>
                    <a:cubicBezTo>
                      <a:pt x="2470" y="539"/>
                      <a:pt x="1932" y="0"/>
                      <a:pt x="123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3659;p36">
                <a:extLst>
                  <a:ext uri="{FF2B5EF4-FFF2-40B4-BE49-F238E27FC236}">
                    <a16:creationId xmlns:a16="http://schemas.microsoft.com/office/drawing/2014/main" id="{33D22481-92A8-9CD4-92CA-5E7E7EB5D7B2}"/>
                  </a:ext>
                </a:extLst>
              </p:cNvPr>
              <p:cNvSpPr/>
              <p:nvPr/>
            </p:nvSpPr>
            <p:spPr>
              <a:xfrm>
                <a:off x="1347325" y="2484175"/>
                <a:ext cx="115625" cy="244675"/>
              </a:xfrm>
              <a:custGeom>
                <a:avLst/>
                <a:gdLst/>
                <a:ahLst/>
                <a:cxnLst/>
                <a:rect l="l" t="t" r="r" b="b"/>
                <a:pathLst>
                  <a:path w="4625" h="9787" extrusionOk="0">
                    <a:moveTo>
                      <a:pt x="3104" y="381"/>
                    </a:moveTo>
                    <a:cubicBezTo>
                      <a:pt x="3737" y="412"/>
                      <a:pt x="4276" y="887"/>
                      <a:pt x="4244" y="1489"/>
                    </a:cubicBezTo>
                    <a:lnTo>
                      <a:pt x="4244" y="4561"/>
                    </a:lnTo>
                    <a:cubicBezTo>
                      <a:pt x="4215" y="4676"/>
                      <a:pt x="4107" y="4818"/>
                      <a:pt x="3944" y="4818"/>
                    </a:cubicBezTo>
                    <a:cubicBezTo>
                      <a:pt x="3929" y="4818"/>
                      <a:pt x="3912" y="4817"/>
                      <a:pt x="3896" y="4814"/>
                    </a:cubicBezTo>
                    <a:cubicBezTo>
                      <a:pt x="3801" y="4814"/>
                      <a:pt x="3706" y="4783"/>
                      <a:pt x="3642" y="4688"/>
                    </a:cubicBezTo>
                    <a:cubicBezTo>
                      <a:pt x="3579" y="4624"/>
                      <a:pt x="3484" y="4593"/>
                      <a:pt x="3421" y="4593"/>
                    </a:cubicBezTo>
                    <a:cubicBezTo>
                      <a:pt x="3326" y="4624"/>
                      <a:pt x="3294" y="4719"/>
                      <a:pt x="3294" y="4783"/>
                    </a:cubicBezTo>
                    <a:lnTo>
                      <a:pt x="3294" y="8995"/>
                    </a:lnTo>
                    <a:cubicBezTo>
                      <a:pt x="3294" y="9185"/>
                      <a:pt x="3167" y="9406"/>
                      <a:pt x="2882" y="9406"/>
                    </a:cubicBezTo>
                    <a:cubicBezTo>
                      <a:pt x="2566" y="9406"/>
                      <a:pt x="2502" y="9090"/>
                      <a:pt x="2471" y="9058"/>
                    </a:cubicBezTo>
                    <a:cubicBezTo>
                      <a:pt x="2471" y="8963"/>
                      <a:pt x="2376" y="8900"/>
                      <a:pt x="2312" y="8900"/>
                    </a:cubicBezTo>
                    <a:cubicBezTo>
                      <a:pt x="2217" y="8900"/>
                      <a:pt x="2122" y="8963"/>
                      <a:pt x="2122" y="9058"/>
                    </a:cubicBezTo>
                    <a:cubicBezTo>
                      <a:pt x="2091" y="9058"/>
                      <a:pt x="2027" y="9375"/>
                      <a:pt x="1742" y="9406"/>
                    </a:cubicBezTo>
                    <a:cubicBezTo>
                      <a:pt x="1703" y="9414"/>
                      <a:pt x="1665" y="9418"/>
                      <a:pt x="1629" y="9418"/>
                    </a:cubicBezTo>
                    <a:cubicBezTo>
                      <a:pt x="1522" y="9418"/>
                      <a:pt x="1433" y="9383"/>
                      <a:pt x="1362" y="9311"/>
                    </a:cubicBezTo>
                    <a:cubicBezTo>
                      <a:pt x="1330" y="9280"/>
                      <a:pt x="1267" y="9185"/>
                      <a:pt x="1267" y="9058"/>
                    </a:cubicBezTo>
                    <a:lnTo>
                      <a:pt x="1267" y="4878"/>
                    </a:lnTo>
                    <a:cubicBezTo>
                      <a:pt x="1267" y="4814"/>
                      <a:pt x="1204" y="4719"/>
                      <a:pt x="1140" y="4719"/>
                    </a:cubicBezTo>
                    <a:cubicBezTo>
                      <a:pt x="1109" y="4688"/>
                      <a:pt x="1109" y="4688"/>
                      <a:pt x="1077" y="4688"/>
                    </a:cubicBezTo>
                    <a:cubicBezTo>
                      <a:pt x="1014" y="4688"/>
                      <a:pt x="982" y="4719"/>
                      <a:pt x="950" y="4751"/>
                    </a:cubicBezTo>
                    <a:cubicBezTo>
                      <a:pt x="887" y="4814"/>
                      <a:pt x="792" y="4846"/>
                      <a:pt x="697" y="4846"/>
                    </a:cubicBezTo>
                    <a:cubicBezTo>
                      <a:pt x="602" y="4846"/>
                      <a:pt x="539" y="4814"/>
                      <a:pt x="475" y="4751"/>
                    </a:cubicBezTo>
                    <a:cubicBezTo>
                      <a:pt x="412" y="4719"/>
                      <a:pt x="380" y="4624"/>
                      <a:pt x="380" y="4561"/>
                    </a:cubicBezTo>
                    <a:lnTo>
                      <a:pt x="412" y="1362"/>
                    </a:lnTo>
                    <a:cubicBezTo>
                      <a:pt x="412" y="571"/>
                      <a:pt x="1267" y="381"/>
                      <a:pt x="1584" y="381"/>
                    </a:cubicBezTo>
                    <a:close/>
                    <a:moveTo>
                      <a:pt x="1552" y="1"/>
                    </a:moveTo>
                    <a:cubicBezTo>
                      <a:pt x="950" y="1"/>
                      <a:pt x="32" y="412"/>
                      <a:pt x="0" y="1362"/>
                    </a:cubicBezTo>
                    <a:lnTo>
                      <a:pt x="0" y="4561"/>
                    </a:lnTo>
                    <a:cubicBezTo>
                      <a:pt x="0" y="4751"/>
                      <a:pt x="64" y="4909"/>
                      <a:pt x="190" y="5036"/>
                    </a:cubicBezTo>
                    <a:cubicBezTo>
                      <a:pt x="317" y="5163"/>
                      <a:pt x="507" y="5226"/>
                      <a:pt x="697" y="5226"/>
                    </a:cubicBezTo>
                    <a:cubicBezTo>
                      <a:pt x="760" y="5226"/>
                      <a:pt x="824" y="5226"/>
                      <a:pt x="887" y="5194"/>
                    </a:cubicBezTo>
                    <a:lnTo>
                      <a:pt x="887" y="9058"/>
                    </a:lnTo>
                    <a:cubicBezTo>
                      <a:pt x="887" y="9280"/>
                      <a:pt x="950" y="9470"/>
                      <a:pt x="1109" y="9596"/>
                    </a:cubicBezTo>
                    <a:cubicBezTo>
                      <a:pt x="1267" y="9723"/>
                      <a:pt x="1457" y="9786"/>
                      <a:pt x="1647" y="9786"/>
                    </a:cubicBezTo>
                    <a:lnTo>
                      <a:pt x="1774" y="9786"/>
                    </a:lnTo>
                    <a:cubicBezTo>
                      <a:pt x="2027" y="9755"/>
                      <a:pt x="2186" y="9628"/>
                      <a:pt x="2281" y="9533"/>
                    </a:cubicBezTo>
                    <a:cubicBezTo>
                      <a:pt x="2407" y="9660"/>
                      <a:pt x="2597" y="9786"/>
                      <a:pt x="2882" y="9786"/>
                    </a:cubicBezTo>
                    <a:cubicBezTo>
                      <a:pt x="3326" y="9786"/>
                      <a:pt x="3674" y="9438"/>
                      <a:pt x="3674" y="8995"/>
                    </a:cubicBezTo>
                    <a:lnTo>
                      <a:pt x="3674" y="5163"/>
                    </a:lnTo>
                    <a:cubicBezTo>
                      <a:pt x="3737" y="5194"/>
                      <a:pt x="3801" y="5194"/>
                      <a:pt x="3896" y="5194"/>
                    </a:cubicBezTo>
                    <a:cubicBezTo>
                      <a:pt x="4276" y="5194"/>
                      <a:pt x="4592" y="4909"/>
                      <a:pt x="4592" y="4529"/>
                    </a:cubicBezTo>
                    <a:lnTo>
                      <a:pt x="4624" y="1489"/>
                    </a:lnTo>
                    <a:cubicBezTo>
                      <a:pt x="4624" y="666"/>
                      <a:pt x="3959" y="32"/>
                      <a:pt x="31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3660;p36">
                <a:extLst>
                  <a:ext uri="{FF2B5EF4-FFF2-40B4-BE49-F238E27FC236}">
                    <a16:creationId xmlns:a16="http://schemas.microsoft.com/office/drawing/2014/main" id="{66AB2958-E19C-B486-FC73-E03E13778B8D}"/>
                  </a:ext>
                </a:extLst>
              </p:cNvPr>
              <p:cNvSpPr/>
              <p:nvPr/>
            </p:nvSpPr>
            <p:spPr>
              <a:xfrm>
                <a:off x="1433625" y="2526925"/>
                <a:ext cx="800" cy="76825"/>
              </a:xfrm>
              <a:custGeom>
                <a:avLst/>
                <a:gdLst/>
                <a:ahLst/>
                <a:cxnLst/>
                <a:rect l="l" t="t" r="r" b="b"/>
                <a:pathLst>
                  <a:path w="32" h="3073" extrusionOk="0">
                    <a:moveTo>
                      <a:pt x="0" y="1"/>
                    </a:moveTo>
                    <a:lnTo>
                      <a:pt x="32" y="3073"/>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3661;p36">
                <a:extLst>
                  <a:ext uri="{FF2B5EF4-FFF2-40B4-BE49-F238E27FC236}">
                    <a16:creationId xmlns:a16="http://schemas.microsoft.com/office/drawing/2014/main" id="{25D1C933-D6A9-170E-7928-1C33F174FC81}"/>
                  </a:ext>
                </a:extLst>
              </p:cNvPr>
              <p:cNvSpPr/>
              <p:nvPr/>
            </p:nvSpPr>
            <p:spPr>
              <a:xfrm>
                <a:off x="1428875" y="2522175"/>
                <a:ext cx="10300" cy="86325"/>
              </a:xfrm>
              <a:custGeom>
                <a:avLst/>
                <a:gdLst/>
                <a:ahLst/>
                <a:cxnLst/>
                <a:rect l="l" t="t" r="r" b="b"/>
                <a:pathLst>
                  <a:path w="412" h="3453" extrusionOk="0">
                    <a:moveTo>
                      <a:pt x="190" y="1"/>
                    </a:moveTo>
                    <a:cubicBezTo>
                      <a:pt x="95" y="1"/>
                      <a:pt x="0" y="96"/>
                      <a:pt x="0" y="191"/>
                    </a:cubicBezTo>
                    <a:lnTo>
                      <a:pt x="32" y="3263"/>
                    </a:lnTo>
                    <a:cubicBezTo>
                      <a:pt x="32" y="3358"/>
                      <a:pt x="95" y="3453"/>
                      <a:pt x="222" y="3453"/>
                    </a:cubicBezTo>
                    <a:cubicBezTo>
                      <a:pt x="317" y="3453"/>
                      <a:pt x="412" y="3358"/>
                      <a:pt x="412" y="3263"/>
                    </a:cubicBezTo>
                    <a:lnTo>
                      <a:pt x="380" y="191"/>
                    </a:lnTo>
                    <a:cubicBezTo>
                      <a:pt x="380" y="96"/>
                      <a:pt x="317"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3662;p36">
                <a:extLst>
                  <a:ext uri="{FF2B5EF4-FFF2-40B4-BE49-F238E27FC236}">
                    <a16:creationId xmlns:a16="http://schemas.microsoft.com/office/drawing/2014/main" id="{D741F2F7-8071-AC2A-3BB9-6932C8DB3597}"/>
                  </a:ext>
                </a:extLst>
              </p:cNvPr>
              <p:cNvSpPr/>
              <p:nvPr/>
            </p:nvSpPr>
            <p:spPr>
              <a:xfrm>
                <a:off x="1369500" y="2522175"/>
                <a:ext cx="9525" cy="88700"/>
              </a:xfrm>
              <a:custGeom>
                <a:avLst/>
                <a:gdLst/>
                <a:ahLst/>
                <a:cxnLst/>
                <a:rect l="l" t="t" r="r" b="b"/>
                <a:pathLst>
                  <a:path w="381" h="3548" extrusionOk="0">
                    <a:moveTo>
                      <a:pt x="190" y="1"/>
                    </a:moveTo>
                    <a:cubicBezTo>
                      <a:pt x="63" y="1"/>
                      <a:pt x="0" y="96"/>
                      <a:pt x="0" y="191"/>
                    </a:cubicBezTo>
                    <a:lnTo>
                      <a:pt x="0" y="3358"/>
                    </a:lnTo>
                    <a:cubicBezTo>
                      <a:pt x="0" y="3453"/>
                      <a:pt x="95" y="3548"/>
                      <a:pt x="190" y="3548"/>
                    </a:cubicBezTo>
                    <a:cubicBezTo>
                      <a:pt x="285" y="3548"/>
                      <a:pt x="380" y="3453"/>
                      <a:pt x="380" y="3358"/>
                    </a:cubicBezTo>
                    <a:lnTo>
                      <a:pt x="380" y="191"/>
                    </a:lnTo>
                    <a:cubicBezTo>
                      <a:pt x="380" y="96"/>
                      <a:pt x="285" y="1"/>
                      <a:pt x="19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3663;p36">
                <a:extLst>
                  <a:ext uri="{FF2B5EF4-FFF2-40B4-BE49-F238E27FC236}">
                    <a16:creationId xmlns:a16="http://schemas.microsoft.com/office/drawing/2014/main" id="{27BC0F39-D813-C9DE-1323-92E5DD772C0F}"/>
                  </a:ext>
                </a:extLst>
              </p:cNvPr>
              <p:cNvSpPr/>
              <p:nvPr/>
            </p:nvSpPr>
            <p:spPr>
              <a:xfrm>
                <a:off x="1399575" y="2598175"/>
                <a:ext cx="9525" cy="118000"/>
              </a:xfrm>
              <a:custGeom>
                <a:avLst/>
                <a:gdLst/>
                <a:ahLst/>
                <a:cxnLst/>
                <a:rect l="l" t="t" r="r" b="b"/>
                <a:pathLst>
                  <a:path w="381" h="4720" extrusionOk="0">
                    <a:moveTo>
                      <a:pt x="191" y="1"/>
                    </a:moveTo>
                    <a:cubicBezTo>
                      <a:pt x="96" y="1"/>
                      <a:pt x="1" y="64"/>
                      <a:pt x="1" y="191"/>
                    </a:cubicBezTo>
                    <a:lnTo>
                      <a:pt x="1" y="4530"/>
                    </a:lnTo>
                    <a:cubicBezTo>
                      <a:pt x="1" y="4625"/>
                      <a:pt x="96" y="4720"/>
                      <a:pt x="191" y="4720"/>
                    </a:cubicBezTo>
                    <a:cubicBezTo>
                      <a:pt x="317" y="4720"/>
                      <a:pt x="381" y="4625"/>
                      <a:pt x="381" y="4530"/>
                    </a:cubicBezTo>
                    <a:lnTo>
                      <a:pt x="381" y="191"/>
                    </a:lnTo>
                    <a:cubicBezTo>
                      <a:pt x="381" y="64"/>
                      <a:pt x="317"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3664;p36">
                <a:extLst>
                  <a:ext uri="{FF2B5EF4-FFF2-40B4-BE49-F238E27FC236}">
                    <a16:creationId xmlns:a16="http://schemas.microsoft.com/office/drawing/2014/main" id="{7F314B44-0346-546A-69D3-013854E58914}"/>
                  </a:ext>
                </a:extLst>
              </p:cNvPr>
              <p:cNvSpPr/>
              <p:nvPr/>
            </p:nvSpPr>
            <p:spPr>
              <a:xfrm>
                <a:off x="1524675" y="2419250"/>
                <a:ext cx="61775" cy="62575"/>
              </a:xfrm>
              <a:custGeom>
                <a:avLst/>
                <a:gdLst/>
                <a:ahLst/>
                <a:cxnLst/>
                <a:rect l="l" t="t" r="r" b="b"/>
                <a:pathLst>
                  <a:path w="2471" h="2503" extrusionOk="0">
                    <a:moveTo>
                      <a:pt x="1235" y="381"/>
                    </a:moveTo>
                    <a:cubicBezTo>
                      <a:pt x="1710" y="381"/>
                      <a:pt x="2090" y="761"/>
                      <a:pt x="2090" y="1236"/>
                    </a:cubicBezTo>
                    <a:cubicBezTo>
                      <a:pt x="2090" y="1743"/>
                      <a:pt x="1710" y="2123"/>
                      <a:pt x="1235" y="2123"/>
                    </a:cubicBezTo>
                    <a:cubicBezTo>
                      <a:pt x="760" y="2123"/>
                      <a:pt x="380" y="1743"/>
                      <a:pt x="380" y="1236"/>
                    </a:cubicBezTo>
                    <a:cubicBezTo>
                      <a:pt x="380" y="761"/>
                      <a:pt x="760" y="381"/>
                      <a:pt x="1235" y="381"/>
                    </a:cubicBezTo>
                    <a:close/>
                    <a:moveTo>
                      <a:pt x="1235" y="1"/>
                    </a:moveTo>
                    <a:cubicBezTo>
                      <a:pt x="570" y="1"/>
                      <a:pt x="0" y="571"/>
                      <a:pt x="0" y="1236"/>
                    </a:cubicBezTo>
                    <a:cubicBezTo>
                      <a:pt x="0" y="1933"/>
                      <a:pt x="570" y="2503"/>
                      <a:pt x="1235" y="2503"/>
                    </a:cubicBezTo>
                    <a:cubicBezTo>
                      <a:pt x="1932" y="2503"/>
                      <a:pt x="2470" y="1933"/>
                      <a:pt x="2470" y="1236"/>
                    </a:cubicBezTo>
                    <a:cubicBezTo>
                      <a:pt x="2470" y="571"/>
                      <a:pt x="1932" y="1"/>
                      <a:pt x="123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3665;p36">
                <a:extLst>
                  <a:ext uri="{FF2B5EF4-FFF2-40B4-BE49-F238E27FC236}">
                    <a16:creationId xmlns:a16="http://schemas.microsoft.com/office/drawing/2014/main" id="{A3AB4535-E718-F21C-7AE5-2D1151E43E64}"/>
                  </a:ext>
                </a:extLst>
              </p:cNvPr>
              <p:cNvSpPr/>
              <p:nvPr/>
            </p:nvSpPr>
            <p:spPr>
              <a:xfrm>
                <a:off x="1497750" y="2483375"/>
                <a:ext cx="116400" cy="244675"/>
              </a:xfrm>
              <a:custGeom>
                <a:avLst/>
                <a:gdLst/>
                <a:ahLst/>
                <a:cxnLst/>
                <a:rect l="l" t="t" r="r" b="b"/>
                <a:pathLst>
                  <a:path w="4656" h="9787" extrusionOk="0">
                    <a:moveTo>
                      <a:pt x="3104" y="381"/>
                    </a:moveTo>
                    <a:cubicBezTo>
                      <a:pt x="3769" y="381"/>
                      <a:pt x="4276" y="888"/>
                      <a:pt x="4276" y="1489"/>
                    </a:cubicBezTo>
                    <a:lnTo>
                      <a:pt x="4244" y="4530"/>
                    </a:lnTo>
                    <a:cubicBezTo>
                      <a:pt x="4244" y="4688"/>
                      <a:pt x="4086" y="4815"/>
                      <a:pt x="3896" y="4815"/>
                    </a:cubicBezTo>
                    <a:cubicBezTo>
                      <a:pt x="3801" y="4815"/>
                      <a:pt x="3706" y="4783"/>
                      <a:pt x="3642" y="4688"/>
                    </a:cubicBezTo>
                    <a:cubicBezTo>
                      <a:pt x="3579" y="4625"/>
                      <a:pt x="3516" y="4593"/>
                      <a:pt x="3421" y="4593"/>
                    </a:cubicBezTo>
                    <a:cubicBezTo>
                      <a:pt x="3357" y="4625"/>
                      <a:pt x="3294" y="4688"/>
                      <a:pt x="3294" y="4783"/>
                    </a:cubicBezTo>
                    <a:lnTo>
                      <a:pt x="3294" y="8995"/>
                    </a:lnTo>
                    <a:cubicBezTo>
                      <a:pt x="3294" y="9185"/>
                      <a:pt x="3167" y="9407"/>
                      <a:pt x="2882" y="9407"/>
                    </a:cubicBezTo>
                    <a:cubicBezTo>
                      <a:pt x="2566" y="9407"/>
                      <a:pt x="2502" y="9090"/>
                      <a:pt x="2502" y="9058"/>
                    </a:cubicBezTo>
                    <a:cubicBezTo>
                      <a:pt x="2471" y="8963"/>
                      <a:pt x="2407" y="8900"/>
                      <a:pt x="2312" y="8900"/>
                    </a:cubicBezTo>
                    <a:cubicBezTo>
                      <a:pt x="2217" y="8900"/>
                      <a:pt x="2122" y="8963"/>
                      <a:pt x="2122" y="9058"/>
                    </a:cubicBezTo>
                    <a:cubicBezTo>
                      <a:pt x="2122" y="9058"/>
                      <a:pt x="2059" y="9375"/>
                      <a:pt x="1742" y="9407"/>
                    </a:cubicBezTo>
                    <a:cubicBezTo>
                      <a:pt x="1703" y="9415"/>
                      <a:pt x="1665" y="9418"/>
                      <a:pt x="1629" y="9418"/>
                    </a:cubicBezTo>
                    <a:cubicBezTo>
                      <a:pt x="1523" y="9418"/>
                      <a:pt x="1434" y="9383"/>
                      <a:pt x="1362" y="9312"/>
                    </a:cubicBezTo>
                    <a:cubicBezTo>
                      <a:pt x="1331" y="9280"/>
                      <a:pt x="1267" y="9185"/>
                      <a:pt x="1267" y="9090"/>
                    </a:cubicBezTo>
                    <a:lnTo>
                      <a:pt x="1267" y="4878"/>
                    </a:lnTo>
                    <a:cubicBezTo>
                      <a:pt x="1267" y="4815"/>
                      <a:pt x="1204" y="4720"/>
                      <a:pt x="1141" y="4720"/>
                    </a:cubicBezTo>
                    <a:cubicBezTo>
                      <a:pt x="1109" y="4688"/>
                      <a:pt x="1109" y="4688"/>
                      <a:pt x="1077" y="4688"/>
                    </a:cubicBezTo>
                    <a:cubicBezTo>
                      <a:pt x="1014" y="4688"/>
                      <a:pt x="982" y="4720"/>
                      <a:pt x="951" y="4751"/>
                    </a:cubicBezTo>
                    <a:cubicBezTo>
                      <a:pt x="887" y="4815"/>
                      <a:pt x="792" y="4846"/>
                      <a:pt x="697" y="4846"/>
                    </a:cubicBezTo>
                    <a:cubicBezTo>
                      <a:pt x="602" y="4846"/>
                      <a:pt x="539" y="4815"/>
                      <a:pt x="476" y="4751"/>
                    </a:cubicBezTo>
                    <a:cubicBezTo>
                      <a:pt x="412" y="4720"/>
                      <a:pt x="381" y="4625"/>
                      <a:pt x="381" y="4561"/>
                    </a:cubicBezTo>
                    <a:lnTo>
                      <a:pt x="412" y="1363"/>
                    </a:lnTo>
                    <a:cubicBezTo>
                      <a:pt x="412" y="571"/>
                      <a:pt x="1267" y="381"/>
                      <a:pt x="1584" y="381"/>
                    </a:cubicBezTo>
                    <a:close/>
                    <a:moveTo>
                      <a:pt x="1584" y="1"/>
                    </a:moveTo>
                    <a:cubicBezTo>
                      <a:pt x="951" y="1"/>
                      <a:pt x="32" y="413"/>
                      <a:pt x="32" y="1363"/>
                    </a:cubicBezTo>
                    <a:lnTo>
                      <a:pt x="0" y="4561"/>
                    </a:lnTo>
                    <a:cubicBezTo>
                      <a:pt x="0" y="4751"/>
                      <a:pt x="64" y="4910"/>
                      <a:pt x="222" y="5036"/>
                    </a:cubicBezTo>
                    <a:cubicBezTo>
                      <a:pt x="349" y="5163"/>
                      <a:pt x="507" y="5226"/>
                      <a:pt x="697" y="5226"/>
                    </a:cubicBezTo>
                    <a:cubicBezTo>
                      <a:pt x="761" y="5226"/>
                      <a:pt x="824" y="5226"/>
                      <a:pt x="887" y="5195"/>
                    </a:cubicBezTo>
                    <a:lnTo>
                      <a:pt x="887" y="9058"/>
                    </a:lnTo>
                    <a:cubicBezTo>
                      <a:pt x="887" y="9280"/>
                      <a:pt x="982" y="9470"/>
                      <a:pt x="1141" y="9597"/>
                    </a:cubicBezTo>
                    <a:cubicBezTo>
                      <a:pt x="1267" y="9723"/>
                      <a:pt x="1457" y="9787"/>
                      <a:pt x="1679" y="9787"/>
                    </a:cubicBezTo>
                    <a:lnTo>
                      <a:pt x="1774" y="9787"/>
                    </a:lnTo>
                    <a:cubicBezTo>
                      <a:pt x="2027" y="9755"/>
                      <a:pt x="2186" y="9628"/>
                      <a:pt x="2281" y="9502"/>
                    </a:cubicBezTo>
                    <a:cubicBezTo>
                      <a:pt x="2407" y="9660"/>
                      <a:pt x="2597" y="9787"/>
                      <a:pt x="2882" y="9787"/>
                    </a:cubicBezTo>
                    <a:cubicBezTo>
                      <a:pt x="3326" y="9787"/>
                      <a:pt x="3674" y="9438"/>
                      <a:pt x="3674" y="8995"/>
                    </a:cubicBezTo>
                    <a:lnTo>
                      <a:pt x="3674" y="5163"/>
                    </a:lnTo>
                    <a:cubicBezTo>
                      <a:pt x="3737" y="5195"/>
                      <a:pt x="3832" y="5195"/>
                      <a:pt x="3896" y="5195"/>
                    </a:cubicBezTo>
                    <a:cubicBezTo>
                      <a:pt x="4307" y="5195"/>
                      <a:pt x="4593" y="4910"/>
                      <a:pt x="4624" y="4530"/>
                    </a:cubicBezTo>
                    <a:lnTo>
                      <a:pt x="4624" y="1458"/>
                    </a:lnTo>
                    <a:cubicBezTo>
                      <a:pt x="4656" y="666"/>
                      <a:pt x="3959" y="33"/>
                      <a:pt x="31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3666;p36">
                <a:extLst>
                  <a:ext uri="{FF2B5EF4-FFF2-40B4-BE49-F238E27FC236}">
                    <a16:creationId xmlns:a16="http://schemas.microsoft.com/office/drawing/2014/main" id="{ED32A421-FE08-C22F-D7E0-51E77BFCB688}"/>
                  </a:ext>
                </a:extLst>
              </p:cNvPr>
              <p:cNvSpPr/>
              <p:nvPr/>
            </p:nvSpPr>
            <p:spPr>
              <a:xfrm>
                <a:off x="1584850" y="2526150"/>
                <a:ext cx="25" cy="76800"/>
              </a:xfrm>
              <a:custGeom>
                <a:avLst/>
                <a:gdLst/>
                <a:ahLst/>
                <a:cxnLst/>
                <a:rect l="l" t="t" r="r" b="b"/>
                <a:pathLst>
                  <a:path w="1" h="3072" extrusionOk="0">
                    <a:moveTo>
                      <a:pt x="0" y="0"/>
                    </a:moveTo>
                    <a:lnTo>
                      <a:pt x="0" y="307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3667;p36">
                <a:extLst>
                  <a:ext uri="{FF2B5EF4-FFF2-40B4-BE49-F238E27FC236}">
                    <a16:creationId xmlns:a16="http://schemas.microsoft.com/office/drawing/2014/main" id="{30C7760C-94A6-A319-E1FB-E67D2E8F5FBC}"/>
                  </a:ext>
                </a:extLst>
              </p:cNvPr>
              <p:cNvSpPr/>
              <p:nvPr/>
            </p:nvSpPr>
            <p:spPr>
              <a:xfrm>
                <a:off x="1580100" y="2521400"/>
                <a:ext cx="9525" cy="86300"/>
              </a:xfrm>
              <a:custGeom>
                <a:avLst/>
                <a:gdLst/>
                <a:ahLst/>
                <a:cxnLst/>
                <a:rect l="l" t="t" r="r" b="b"/>
                <a:pathLst>
                  <a:path w="381" h="3452" extrusionOk="0">
                    <a:moveTo>
                      <a:pt x="190" y="0"/>
                    </a:moveTo>
                    <a:cubicBezTo>
                      <a:pt x="63" y="0"/>
                      <a:pt x="0" y="95"/>
                      <a:pt x="0" y="190"/>
                    </a:cubicBezTo>
                    <a:lnTo>
                      <a:pt x="0" y="3262"/>
                    </a:lnTo>
                    <a:cubicBezTo>
                      <a:pt x="0" y="3389"/>
                      <a:pt x="63" y="3452"/>
                      <a:pt x="190" y="3452"/>
                    </a:cubicBezTo>
                    <a:cubicBezTo>
                      <a:pt x="285" y="3452"/>
                      <a:pt x="380" y="3357"/>
                      <a:pt x="380" y="3262"/>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3668;p36">
                <a:extLst>
                  <a:ext uri="{FF2B5EF4-FFF2-40B4-BE49-F238E27FC236}">
                    <a16:creationId xmlns:a16="http://schemas.microsoft.com/office/drawing/2014/main" id="{E4A37255-060F-CE4D-5821-06C22CAE8346}"/>
                  </a:ext>
                </a:extLst>
              </p:cNvPr>
              <p:cNvSpPr/>
              <p:nvPr/>
            </p:nvSpPr>
            <p:spPr>
              <a:xfrm>
                <a:off x="1519925" y="2521400"/>
                <a:ext cx="9525" cy="88675"/>
              </a:xfrm>
              <a:custGeom>
                <a:avLst/>
                <a:gdLst/>
                <a:ahLst/>
                <a:cxnLst/>
                <a:rect l="l" t="t" r="r" b="b"/>
                <a:pathLst>
                  <a:path w="381" h="3547" extrusionOk="0">
                    <a:moveTo>
                      <a:pt x="190" y="0"/>
                    </a:moveTo>
                    <a:cubicBezTo>
                      <a:pt x="95" y="0"/>
                      <a:pt x="0" y="95"/>
                      <a:pt x="0" y="190"/>
                    </a:cubicBezTo>
                    <a:lnTo>
                      <a:pt x="0" y="3357"/>
                    </a:lnTo>
                    <a:cubicBezTo>
                      <a:pt x="0" y="3452"/>
                      <a:pt x="95" y="3547"/>
                      <a:pt x="190" y="3547"/>
                    </a:cubicBezTo>
                    <a:cubicBezTo>
                      <a:pt x="285" y="3547"/>
                      <a:pt x="380" y="3452"/>
                      <a:pt x="380" y="3357"/>
                    </a:cubicBezTo>
                    <a:lnTo>
                      <a:pt x="380" y="190"/>
                    </a:lnTo>
                    <a:cubicBezTo>
                      <a:pt x="380" y="95"/>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3669;p36">
                <a:extLst>
                  <a:ext uri="{FF2B5EF4-FFF2-40B4-BE49-F238E27FC236}">
                    <a16:creationId xmlns:a16="http://schemas.microsoft.com/office/drawing/2014/main" id="{2EC73464-5E3A-9EF8-6427-A34EC305C60B}"/>
                  </a:ext>
                </a:extLst>
              </p:cNvPr>
              <p:cNvSpPr/>
              <p:nvPr/>
            </p:nvSpPr>
            <p:spPr>
              <a:xfrm>
                <a:off x="1550000" y="2597400"/>
                <a:ext cx="9525" cy="117975"/>
              </a:xfrm>
              <a:custGeom>
                <a:avLst/>
                <a:gdLst/>
                <a:ahLst/>
                <a:cxnLst/>
                <a:rect l="l" t="t" r="r" b="b"/>
                <a:pathLst>
                  <a:path w="381" h="4719" extrusionOk="0">
                    <a:moveTo>
                      <a:pt x="191" y="0"/>
                    </a:moveTo>
                    <a:cubicBezTo>
                      <a:pt x="96" y="0"/>
                      <a:pt x="1" y="64"/>
                      <a:pt x="1" y="190"/>
                    </a:cubicBezTo>
                    <a:lnTo>
                      <a:pt x="1" y="4529"/>
                    </a:lnTo>
                    <a:cubicBezTo>
                      <a:pt x="1" y="4624"/>
                      <a:pt x="96" y="4719"/>
                      <a:pt x="191" y="4719"/>
                    </a:cubicBezTo>
                    <a:cubicBezTo>
                      <a:pt x="317" y="4719"/>
                      <a:pt x="381" y="4624"/>
                      <a:pt x="381" y="4529"/>
                    </a:cubicBezTo>
                    <a:lnTo>
                      <a:pt x="381" y="190"/>
                    </a:lnTo>
                    <a:cubicBezTo>
                      <a:pt x="381" y="64"/>
                      <a:pt x="317"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3670;p36">
                <a:extLst>
                  <a:ext uri="{FF2B5EF4-FFF2-40B4-BE49-F238E27FC236}">
                    <a16:creationId xmlns:a16="http://schemas.microsoft.com/office/drawing/2014/main" id="{D4942811-3B9E-7FF5-ECA9-119D3ECD0264}"/>
                  </a:ext>
                </a:extLst>
              </p:cNvPr>
              <p:cNvSpPr/>
              <p:nvPr/>
            </p:nvSpPr>
            <p:spPr>
              <a:xfrm>
                <a:off x="1444700" y="2443000"/>
                <a:ext cx="64150" cy="37250"/>
              </a:xfrm>
              <a:custGeom>
                <a:avLst/>
                <a:gdLst/>
                <a:ahLst/>
                <a:cxnLst/>
                <a:rect l="l" t="t" r="r" b="b"/>
                <a:pathLst>
                  <a:path w="2566" h="1490" extrusionOk="0">
                    <a:moveTo>
                      <a:pt x="1584" y="1"/>
                    </a:moveTo>
                    <a:lnTo>
                      <a:pt x="1584" y="413"/>
                    </a:lnTo>
                    <a:lnTo>
                      <a:pt x="1" y="413"/>
                    </a:lnTo>
                    <a:lnTo>
                      <a:pt x="1" y="1109"/>
                    </a:lnTo>
                    <a:lnTo>
                      <a:pt x="1584" y="1109"/>
                    </a:lnTo>
                    <a:lnTo>
                      <a:pt x="1584" y="1489"/>
                    </a:lnTo>
                    <a:lnTo>
                      <a:pt x="2566" y="761"/>
                    </a:lnTo>
                    <a:lnTo>
                      <a:pt x="1584"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3671;p36">
                <a:extLst>
                  <a:ext uri="{FF2B5EF4-FFF2-40B4-BE49-F238E27FC236}">
                    <a16:creationId xmlns:a16="http://schemas.microsoft.com/office/drawing/2014/main" id="{C11923AC-8AA5-9488-E07A-F9DAF7EEEA6F}"/>
                  </a:ext>
                </a:extLst>
              </p:cNvPr>
              <p:cNvSpPr/>
              <p:nvPr/>
            </p:nvSpPr>
            <p:spPr>
              <a:xfrm>
                <a:off x="1439950" y="2438525"/>
                <a:ext cx="73650" cy="46475"/>
              </a:xfrm>
              <a:custGeom>
                <a:avLst/>
                <a:gdLst/>
                <a:ahLst/>
                <a:cxnLst/>
                <a:rect l="l" t="t" r="r" b="b"/>
                <a:pathLst>
                  <a:path w="2946" h="1859" extrusionOk="0">
                    <a:moveTo>
                      <a:pt x="1964" y="560"/>
                    </a:moveTo>
                    <a:lnTo>
                      <a:pt x="2439" y="940"/>
                    </a:lnTo>
                    <a:lnTo>
                      <a:pt x="1964" y="1288"/>
                    </a:lnTo>
                    <a:cubicBezTo>
                      <a:pt x="1964" y="1162"/>
                      <a:pt x="1869" y="1098"/>
                      <a:pt x="1774" y="1098"/>
                    </a:cubicBezTo>
                    <a:lnTo>
                      <a:pt x="381" y="1098"/>
                    </a:lnTo>
                    <a:lnTo>
                      <a:pt x="381" y="782"/>
                    </a:lnTo>
                    <a:lnTo>
                      <a:pt x="1774" y="782"/>
                    </a:lnTo>
                    <a:cubicBezTo>
                      <a:pt x="1869" y="782"/>
                      <a:pt x="1964" y="687"/>
                      <a:pt x="1964" y="592"/>
                    </a:cubicBezTo>
                    <a:lnTo>
                      <a:pt x="1964" y="560"/>
                    </a:lnTo>
                    <a:close/>
                    <a:moveTo>
                      <a:pt x="1758" y="1"/>
                    </a:moveTo>
                    <a:cubicBezTo>
                      <a:pt x="1732" y="1"/>
                      <a:pt x="1705" y="8"/>
                      <a:pt x="1679" y="21"/>
                    </a:cubicBezTo>
                    <a:cubicBezTo>
                      <a:pt x="1616" y="53"/>
                      <a:pt x="1584" y="117"/>
                      <a:pt x="1584" y="212"/>
                    </a:cubicBezTo>
                    <a:lnTo>
                      <a:pt x="1584" y="402"/>
                    </a:lnTo>
                    <a:lnTo>
                      <a:pt x="191" y="402"/>
                    </a:lnTo>
                    <a:cubicBezTo>
                      <a:pt x="96" y="402"/>
                      <a:pt x="1" y="465"/>
                      <a:pt x="1" y="592"/>
                    </a:cubicBezTo>
                    <a:lnTo>
                      <a:pt x="1" y="1288"/>
                    </a:lnTo>
                    <a:cubicBezTo>
                      <a:pt x="1" y="1383"/>
                      <a:pt x="96" y="1478"/>
                      <a:pt x="191" y="1478"/>
                    </a:cubicBezTo>
                    <a:lnTo>
                      <a:pt x="1584" y="1478"/>
                    </a:lnTo>
                    <a:lnTo>
                      <a:pt x="1584" y="1668"/>
                    </a:lnTo>
                    <a:cubicBezTo>
                      <a:pt x="1584" y="1732"/>
                      <a:pt x="1616" y="1795"/>
                      <a:pt x="1679" y="1827"/>
                    </a:cubicBezTo>
                    <a:cubicBezTo>
                      <a:pt x="1711" y="1858"/>
                      <a:pt x="1742" y="1858"/>
                      <a:pt x="1774" y="1858"/>
                    </a:cubicBezTo>
                    <a:cubicBezTo>
                      <a:pt x="1806" y="1858"/>
                      <a:pt x="1837" y="1827"/>
                      <a:pt x="1869" y="1827"/>
                    </a:cubicBezTo>
                    <a:lnTo>
                      <a:pt x="2883" y="1098"/>
                    </a:lnTo>
                    <a:cubicBezTo>
                      <a:pt x="2946" y="1035"/>
                      <a:pt x="2946" y="1003"/>
                      <a:pt x="2946" y="940"/>
                    </a:cubicBezTo>
                    <a:cubicBezTo>
                      <a:pt x="2946" y="877"/>
                      <a:pt x="2946" y="813"/>
                      <a:pt x="2883" y="782"/>
                    </a:cubicBezTo>
                    <a:lnTo>
                      <a:pt x="1869" y="53"/>
                    </a:lnTo>
                    <a:cubicBezTo>
                      <a:pt x="1832" y="16"/>
                      <a:pt x="1795" y="1"/>
                      <a:pt x="175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3672;p36">
                <a:extLst>
                  <a:ext uri="{FF2B5EF4-FFF2-40B4-BE49-F238E27FC236}">
                    <a16:creationId xmlns:a16="http://schemas.microsoft.com/office/drawing/2014/main" id="{3A0C997A-FD02-CE44-A11E-6B46C97C196C}"/>
                  </a:ext>
                </a:extLst>
              </p:cNvPr>
              <p:cNvSpPr/>
              <p:nvPr/>
            </p:nvSpPr>
            <p:spPr>
              <a:xfrm>
                <a:off x="1451050" y="2399475"/>
                <a:ext cx="64150" cy="36425"/>
              </a:xfrm>
              <a:custGeom>
                <a:avLst/>
                <a:gdLst/>
                <a:ahLst/>
                <a:cxnLst/>
                <a:rect l="l" t="t" r="r" b="b"/>
                <a:pathLst>
                  <a:path w="2566" h="1457" extrusionOk="0">
                    <a:moveTo>
                      <a:pt x="1013" y="0"/>
                    </a:moveTo>
                    <a:lnTo>
                      <a:pt x="0" y="728"/>
                    </a:lnTo>
                    <a:lnTo>
                      <a:pt x="1013" y="1457"/>
                    </a:lnTo>
                    <a:lnTo>
                      <a:pt x="1013" y="1077"/>
                    </a:lnTo>
                    <a:lnTo>
                      <a:pt x="2565" y="1077"/>
                    </a:lnTo>
                    <a:lnTo>
                      <a:pt x="2565" y="380"/>
                    </a:lnTo>
                    <a:lnTo>
                      <a:pt x="1013" y="380"/>
                    </a:lnTo>
                    <a:lnTo>
                      <a:pt x="101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3673;p36">
                <a:extLst>
                  <a:ext uri="{FF2B5EF4-FFF2-40B4-BE49-F238E27FC236}">
                    <a16:creationId xmlns:a16="http://schemas.microsoft.com/office/drawing/2014/main" id="{7E8FEE4B-4282-DE5D-864B-7E1AA26C115C}"/>
                  </a:ext>
                </a:extLst>
              </p:cNvPr>
              <p:cNvSpPr/>
              <p:nvPr/>
            </p:nvSpPr>
            <p:spPr>
              <a:xfrm>
                <a:off x="1446275" y="2394375"/>
                <a:ext cx="73675" cy="46275"/>
              </a:xfrm>
              <a:custGeom>
                <a:avLst/>
                <a:gdLst/>
                <a:ahLst/>
                <a:cxnLst/>
                <a:rect l="l" t="t" r="r" b="b"/>
                <a:pathLst>
                  <a:path w="2947" h="1851" extrusionOk="0">
                    <a:moveTo>
                      <a:pt x="1014" y="584"/>
                    </a:moveTo>
                    <a:cubicBezTo>
                      <a:pt x="1014" y="679"/>
                      <a:pt x="1109" y="774"/>
                      <a:pt x="1204" y="774"/>
                    </a:cubicBezTo>
                    <a:lnTo>
                      <a:pt x="2566" y="774"/>
                    </a:lnTo>
                    <a:lnTo>
                      <a:pt x="2566" y="1091"/>
                    </a:lnTo>
                    <a:lnTo>
                      <a:pt x="1204" y="1091"/>
                    </a:lnTo>
                    <a:cubicBezTo>
                      <a:pt x="1078" y="1091"/>
                      <a:pt x="1014" y="1186"/>
                      <a:pt x="1014" y="1281"/>
                    </a:cubicBezTo>
                    <a:lnTo>
                      <a:pt x="508" y="932"/>
                    </a:lnTo>
                    <a:lnTo>
                      <a:pt x="1014" y="584"/>
                    </a:lnTo>
                    <a:close/>
                    <a:moveTo>
                      <a:pt x="1237" y="1"/>
                    </a:moveTo>
                    <a:cubicBezTo>
                      <a:pt x="1183" y="1"/>
                      <a:pt x="1123" y="23"/>
                      <a:pt x="1078" y="46"/>
                    </a:cubicBezTo>
                    <a:lnTo>
                      <a:pt x="96" y="774"/>
                    </a:lnTo>
                    <a:cubicBezTo>
                      <a:pt x="33" y="806"/>
                      <a:pt x="1" y="869"/>
                      <a:pt x="1" y="932"/>
                    </a:cubicBezTo>
                    <a:cubicBezTo>
                      <a:pt x="1" y="996"/>
                      <a:pt x="33" y="1059"/>
                      <a:pt x="96" y="1091"/>
                    </a:cubicBezTo>
                    <a:lnTo>
                      <a:pt x="1078" y="1819"/>
                    </a:lnTo>
                    <a:cubicBezTo>
                      <a:pt x="1109" y="1851"/>
                      <a:pt x="1173" y="1851"/>
                      <a:pt x="1204" y="1851"/>
                    </a:cubicBezTo>
                    <a:cubicBezTo>
                      <a:pt x="1236" y="1851"/>
                      <a:pt x="1268" y="1851"/>
                      <a:pt x="1299" y="1819"/>
                    </a:cubicBezTo>
                    <a:cubicBezTo>
                      <a:pt x="1363" y="1787"/>
                      <a:pt x="1394" y="1724"/>
                      <a:pt x="1394" y="1661"/>
                    </a:cubicBezTo>
                    <a:lnTo>
                      <a:pt x="1394" y="1471"/>
                    </a:lnTo>
                    <a:lnTo>
                      <a:pt x="2756" y="1471"/>
                    </a:lnTo>
                    <a:cubicBezTo>
                      <a:pt x="2883" y="1471"/>
                      <a:pt x="2946" y="1376"/>
                      <a:pt x="2946" y="1281"/>
                    </a:cubicBezTo>
                    <a:lnTo>
                      <a:pt x="2946" y="584"/>
                    </a:lnTo>
                    <a:cubicBezTo>
                      <a:pt x="2946" y="489"/>
                      <a:pt x="2851" y="394"/>
                      <a:pt x="2756" y="394"/>
                    </a:cubicBezTo>
                    <a:lnTo>
                      <a:pt x="1394" y="394"/>
                    </a:lnTo>
                    <a:lnTo>
                      <a:pt x="1394" y="204"/>
                    </a:lnTo>
                    <a:cubicBezTo>
                      <a:pt x="1394" y="141"/>
                      <a:pt x="1363" y="46"/>
                      <a:pt x="1299" y="14"/>
                    </a:cubicBezTo>
                    <a:cubicBezTo>
                      <a:pt x="1281" y="5"/>
                      <a:pt x="1260" y="1"/>
                      <a:pt x="123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3674;p36">
                <a:extLst>
                  <a:ext uri="{FF2B5EF4-FFF2-40B4-BE49-F238E27FC236}">
                    <a16:creationId xmlns:a16="http://schemas.microsoft.com/office/drawing/2014/main" id="{44D74DC7-A062-7FCD-E7F3-2489B6C5D4C9}"/>
                  </a:ext>
                </a:extLst>
              </p:cNvPr>
              <p:cNvSpPr/>
              <p:nvPr/>
            </p:nvSpPr>
            <p:spPr>
              <a:xfrm>
                <a:off x="1586425" y="2596600"/>
                <a:ext cx="31700" cy="22975"/>
              </a:xfrm>
              <a:custGeom>
                <a:avLst/>
                <a:gdLst/>
                <a:ahLst/>
                <a:cxnLst/>
                <a:rect l="l" t="t" r="r" b="b"/>
                <a:pathLst>
                  <a:path w="1268" h="919" extrusionOk="0">
                    <a:moveTo>
                      <a:pt x="887" y="381"/>
                    </a:moveTo>
                    <a:lnTo>
                      <a:pt x="887" y="539"/>
                    </a:lnTo>
                    <a:lnTo>
                      <a:pt x="380" y="539"/>
                    </a:lnTo>
                    <a:lnTo>
                      <a:pt x="380" y="381"/>
                    </a:lnTo>
                    <a:close/>
                    <a:moveTo>
                      <a:pt x="285" y="1"/>
                    </a:moveTo>
                    <a:cubicBezTo>
                      <a:pt x="127" y="1"/>
                      <a:pt x="0" y="96"/>
                      <a:pt x="0" y="254"/>
                    </a:cubicBezTo>
                    <a:lnTo>
                      <a:pt x="0" y="729"/>
                    </a:lnTo>
                    <a:cubicBezTo>
                      <a:pt x="0" y="856"/>
                      <a:pt x="95" y="919"/>
                      <a:pt x="190" y="919"/>
                    </a:cubicBezTo>
                    <a:lnTo>
                      <a:pt x="1077" y="919"/>
                    </a:lnTo>
                    <a:cubicBezTo>
                      <a:pt x="1172" y="919"/>
                      <a:pt x="1267" y="824"/>
                      <a:pt x="1267" y="729"/>
                    </a:cubicBezTo>
                    <a:lnTo>
                      <a:pt x="1267" y="254"/>
                    </a:lnTo>
                    <a:cubicBezTo>
                      <a:pt x="1267" y="96"/>
                      <a:pt x="1141" y="1"/>
                      <a:pt x="98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3675;p36">
                <a:extLst>
                  <a:ext uri="{FF2B5EF4-FFF2-40B4-BE49-F238E27FC236}">
                    <a16:creationId xmlns:a16="http://schemas.microsoft.com/office/drawing/2014/main" id="{91DD3AF1-F3DC-09AD-1ABC-85A5DC1D1FC4}"/>
                  </a:ext>
                </a:extLst>
              </p:cNvPr>
              <p:cNvSpPr/>
              <p:nvPr/>
            </p:nvSpPr>
            <p:spPr>
              <a:xfrm>
                <a:off x="1569000" y="2614800"/>
                <a:ext cx="66525" cy="49925"/>
              </a:xfrm>
              <a:custGeom>
                <a:avLst/>
                <a:gdLst/>
                <a:ahLst/>
                <a:cxnLst/>
                <a:rect l="l" t="t" r="r" b="b"/>
                <a:pathLst>
                  <a:path w="2661" h="1997" extrusionOk="0">
                    <a:moveTo>
                      <a:pt x="96" y="1"/>
                    </a:moveTo>
                    <a:cubicBezTo>
                      <a:pt x="32" y="1"/>
                      <a:pt x="1" y="33"/>
                      <a:pt x="1" y="96"/>
                    </a:cubicBezTo>
                    <a:lnTo>
                      <a:pt x="1" y="1901"/>
                    </a:lnTo>
                    <a:cubicBezTo>
                      <a:pt x="1" y="1964"/>
                      <a:pt x="32" y="1996"/>
                      <a:pt x="96" y="1996"/>
                    </a:cubicBezTo>
                    <a:lnTo>
                      <a:pt x="2598" y="1996"/>
                    </a:lnTo>
                    <a:cubicBezTo>
                      <a:pt x="2629" y="1996"/>
                      <a:pt x="2661" y="1933"/>
                      <a:pt x="2661" y="1901"/>
                    </a:cubicBezTo>
                    <a:lnTo>
                      <a:pt x="2661" y="96"/>
                    </a:lnTo>
                    <a:cubicBezTo>
                      <a:pt x="2661" y="33"/>
                      <a:pt x="2629" y="1"/>
                      <a:pt x="2598"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3676;p36">
                <a:extLst>
                  <a:ext uri="{FF2B5EF4-FFF2-40B4-BE49-F238E27FC236}">
                    <a16:creationId xmlns:a16="http://schemas.microsoft.com/office/drawing/2014/main" id="{C47CBED7-2FD2-37EB-1262-40DA3A41EF6E}"/>
                  </a:ext>
                </a:extLst>
              </p:cNvPr>
              <p:cNvSpPr/>
              <p:nvPr/>
            </p:nvSpPr>
            <p:spPr>
              <a:xfrm>
                <a:off x="1564250" y="2610050"/>
                <a:ext cx="76025" cy="59425"/>
              </a:xfrm>
              <a:custGeom>
                <a:avLst/>
                <a:gdLst/>
                <a:ahLst/>
                <a:cxnLst/>
                <a:rect l="l" t="t" r="r" b="b"/>
                <a:pathLst>
                  <a:path w="3041" h="2377" extrusionOk="0">
                    <a:moveTo>
                      <a:pt x="2661" y="381"/>
                    </a:moveTo>
                    <a:lnTo>
                      <a:pt x="2661" y="1996"/>
                    </a:lnTo>
                    <a:lnTo>
                      <a:pt x="381" y="1996"/>
                    </a:lnTo>
                    <a:lnTo>
                      <a:pt x="381" y="381"/>
                    </a:lnTo>
                    <a:close/>
                    <a:moveTo>
                      <a:pt x="286" y="1"/>
                    </a:moveTo>
                    <a:cubicBezTo>
                      <a:pt x="127" y="1"/>
                      <a:pt x="1" y="128"/>
                      <a:pt x="1" y="286"/>
                    </a:cubicBezTo>
                    <a:lnTo>
                      <a:pt x="1" y="2091"/>
                    </a:lnTo>
                    <a:cubicBezTo>
                      <a:pt x="1" y="2249"/>
                      <a:pt x="127" y="2376"/>
                      <a:pt x="286" y="2376"/>
                    </a:cubicBezTo>
                    <a:lnTo>
                      <a:pt x="2788" y="2376"/>
                    </a:lnTo>
                    <a:cubicBezTo>
                      <a:pt x="2914" y="2376"/>
                      <a:pt x="3041" y="2249"/>
                      <a:pt x="3041" y="2091"/>
                    </a:cubicBezTo>
                    <a:lnTo>
                      <a:pt x="3041" y="286"/>
                    </a:lnTo>
                    <a:cubicBezTo>
                      <a:pt x="3041" y="128"/>
                      <a:pt x="2914" y="1"/>
                      <a:pt x="278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3677;p36">
                <a:extLst>
                  <a:ext uri="{FF2B5EF4-FFF2-40B4-BE49-F238E27FC236}">
                    <a16:creationId xmlns:a16="http://schemas.microsoft.com/office/drawing/2014/main" id="{4A2D8177-0E0E-1974-9C75-004C6057335C}"/>
                  </a:ext>
                </a:extLst>
              </p:cNvPr>
              <p:cNvSpPr/>
              <p:nvPr/>
            </p:nvSpPr>
            <p:spPr>
              <a:xfrm>
                <a:off x="1563475" y="2618125"/>
                <a:ext cx="77600" cy="33125"/>
              </a:xfrm>
              <a:custGeom>
                <a:avLst/>
                <a:gdLst/>
                <a:ahLst/>
                <a:cxnLst/>
                <a:rect l="l" t="t" r="r" b="b"/>
                <a:pathLst>
                  <a:path w="3104" h="1325" extrusionOk="0">
                    <a:moveTo>
                      <a:pt x="211" y="1"/>
                    </a:moveTo>
                    <a:cubicBezTo>
                      <a:pt x="182" y="1"/>
                      <a:pt x="153" y="9"/>
                      <a:pt x="127" y="26"/>
                    </a:cubicBezTo>
                    <a:cubicBezTo>
                      <a:pt x="32" y="58"/>
                      <a:pt x="0" y="185"/>
                      <a:pt x="63" y="280"/>
                    </a:cubicBezTo>
                    <a:lnTo>
                      <a:pt x="317" y="818"/>
                    </a:lnTo>
                    <a:lnTo>
                      <a:pt x="380" y="945"/>
                    </a:lnTo>
                    <a:cubicBezTo>
                      <a:pt x="507" y="1166"/>
                      <a:pt x="728" y="1325"/>
                      <a:pt x="982" y="1325"/>
                    </a:cubicBezTo>
                    <a:lnTo>
                      <a:pt x="2122" y="1325"/>
                    </a:lnTo>
                    <a:cubicBezTo>
                      <a:pt x="2375" y="1325"/>
                      <a:pt x="2629" y="1166"/>
                      <a:pt x="2724" y="945"/>
                    </a:cubicBezTo>
                    <a:lnTo>
                      <a:pt x="3040" y="280"/>
                    </a:lnTo>
                    <a:cubicBezTo>
                      <a:pt x="3104" y="185"/>
                      <a:pt x="3072" y="58"/>
                      <a:pt x="2977" y="26"/>
                    </a:cubicBezTo>
                    <a:cubicBezTo>
                      <a:pt x="2950" y="9"/>
                      <a:pt x="2921" y="1"/>
                      <a:pt x="2893" y="1"/>
                    </a:cubicBezTo>
                    <a:cubicBezTo>
                      <a:pt x="2819" y="1"/>
                      <a:pt x="2746" y="53"/>
                      <a:pt x="2724" y="121"/>
                    </a:cubicBezTo>
                    <a:lnTo>
                      <a:pt x="2439" y="660"/>
                    </a:lnTo>
                    <a:lnTo>
                      <a:pt x="2375" y="786"/>
                    </a:lnTo>
                    <a:cubicBezTo>
                      <a:pt x="2344" y="881"/>
                      <a:pt x="2217" y="945"/>
                      <a:pt x="2122" y="945"/>
                    </a:cubicBezTo>
                    <a:lnTo>
                      <a:pt x="982" y="945"/>
                    </a:lnTo>
                    <a:cubicBezTo>
                      <a:pt x="855" y="945"/>
                      <a:pt x="760" y="881"/>
                      <a:pt x="728" y="786"/>
                    </a:cubicBezTo>
                    <a:lnTo>
                      <a:pt x="380" y="121"/>
                    </a:lnTo>
                    <a:cubicBezTo>
                      <a:pt x="357" y="53"/>
                      <a:pt x="285" y="1"/>
                      <a:pt x="21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3678;p36">
                <a:extLst>
                  <a:ext uri="{FF2B5EF4-FFF2-40B4-BE49-F238E27FC236}">
                    <a16:creationId xmlns:a16="http://schemas.microsoft.com/office/drawing/2014/main" id="{4BA37ECD-5C02-92DF-0A0E-B17759C4E77F}"/>
                  </a:ext>
                </a:extLst>
              </p:cNvPr>
              <p:cNvSpPr/>
              <p:nvPr/>
            </p:nvSpPr>
            <p:spPr>
              <a:xfrm>
                <a:off x="1593550" y="2640950"/>
                <a:ext cx="17450" cy="9525"/>
              </a:xfrm>
              <a:custGeom>
                <a:avLst/>
                <a:gdLst/>
                <a:ahLst/>
                <a:cxnLst/>
                <a:rect l="l" t="t" r="r" b="b"/>
                <a:pathLst>
                  <a:path w="698" h="381" extrusionOk="0">
                    <a:moveTo>
                      <a:pt x="32" y="0"/>
                    </a:moveTo>
                    <a:cubicBezTo>
                      <a:pt x="0" y="0"/>
                      <a:pt x="0" y="0"/>
                      <a:pt x="0" y="32"/>
                    </a:cubicBezTo>
                    <a:lnTo>
                      <a:pt x="0" y="317"/>
                    </a:lnTo>
                    <a:cubicBezTo>
                      <a:pt x="0" y="348"/>
                      <a:pt x="0" y="380"/>
                      <a:pt x="32" y="380"/>
                    </a:cubicBezTo>
                    <a:lnTo>
                      <a:pt x="665" y="380"/>
                    </a:lnTo>
                    <a:cubicBezTo>
                      <a:pt x="697" y="380"/>
                      <a:pt x="697" y="348"/>
                      <a:pt x="697" y="317"/>
                    </a:cubicBezTo>
                    <a:lnTo>
                      <a:pt x="697" y="32"/>
                    </a:lnTo>
                    <a:cubicBezTo>
                      <a:pt x="697"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3679;p36">
                <a:extLst>
                  <a:ext uri="{FF2B5EF4-FFF2-40B4-BE49-F238E27FC236}">
                    <a16:creationId xmlns:a16="http://schemas.microsoft.com/office/drawing/2014/main" id="{C0185E18-8FF0-4FB8-5593-8C4780A41D8B}"/>
                  </a:ext>
                </a:extLst>
              </p:cNvPr>
              <p:cNvSpPr/>
              <p:nvPr/>
            </p:nvSpPr>
            <p:spPr>
              <a:xfrm>
                <a:off x="1588800" y="2635400"/>
                <a:ext cx="26950" cy="19825"/>
              </a:xfrm>
              <a:custGeom>
                <a:avLst/>
                <a:gdLst/>
                <a:ahLst/>
                <a:cxnLst/>
                <a:rect l="l" t="t" r="r" b="b"/>
                <a:pathLst>
                  <a:path w="1078" h="793" extrusionOk="0">
                    <a:moveTo>
                      <a:pt x="222" y="0"/>
                    </a:moveTo>
                    <a:cubicBezTo>
                      <a:pt x="95" y="0"/>
                      <a:pt x="0" y="127"/>
                      <a:pt x="0" y="254"/>
                    </a:cubicBezTo>
                    <a:lnTo>
                      <a:pt x="0" y="539"/>
                    </a:lnTo>
                    <a:cubicBezTo>
                      <a:pt x="0" y="697"/>
                      <a:pt x="95" y="792"/>
                      <a:pt x="222" y="792"/>
                    </a:cubicBezTo>
                    <a:lnTo>
                      <a:pt x="855" y="792"/>
                    </a:lnTo>
                    <a:cubicBezTo>
                      <a:pt x="982" y="792"/>
                      <a:pt x="1077" y="697"/>
                      <a:pt x="1077" y="539"/>
                    </a:cubicBezTo>
                    <a:lnTo>
                      <a:pt x="1077" y="254"/>
                    </a:lnTo>
                    <a:cubicBezTo>
                      <a:pt x="1077" y="127"/>
                      <a:pt x="982" y="0"/>
                      <a:pt x="8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3680;p36">
                <a:extLst>
                  <a:ext uri="{FF2B5EF4-FFF2-40B4-BE49-F238E27FC236}">
                    <a16:creationId xmlns:a16="http://schemas.microsoft.com/office/drawing/2014/main" id="{50FCE9BD-3AB9-1786-378C-E5A78544C713}"/>
                  </a:ext>
                </a:extLst>
              </p:cNvPr>
              <p:cNvSpPr/>
              <p:nvPr/>
            </p:nvSpPr>
            <p:spPr>
              <a:xfrm>
                <a:off x="1345750" y="2596600"/>
                <a:ext cx="30900" cy="22975"/>
              </a:xfrm>
              <a:custGeom>
                <a:avLst/>
                <a:gdLst/>
                <a:ahLst/>
                <a:cxnLst/>
                <a:rect l="l" t="t" r="r" b="b"/>
                <a:pathLst>
                  <a:path w="1236" h="919" extrusionOk="0">
                    <a:moveTo>
                      <a:pt x="855" y="381"/>
                    </a:moveTo>
                    <a:lnTo>
                      <a:pt x="855" y="539"/>
                    </a:lnTo>
                    <a:lnTo>
                      <a:pt x="380" y="539"/>
                    </a:lnTo>
                    <a:lnTo>
                      <a:pt x="380" y="381"/>
                    </a:lnTo>
                    <a:close/>
                    <a:moveTo>
                      <a:pt x="253" y="1"/>
                    </a:moveTo>
                    <a:cubicBezTo>
                      <a:pt x="127" y="1"/>
                      <a:pt x="0" y="96"/>
                      <a:pt x="0" y="254"/>
                    </a:cubicBezTo>
                    <a:lnTo>
                      <a:pt x="0" y="729"/>
                    </a:lnTo>
                    <a:cubicBezTo>
                      <a:pt x="0" y="856"/>
                      <a:pt x="95" y="919"/>
                      <a:pt x="190" y="919"/>
                    </a:cubicBezTo>
                    <a:lnTo>
                      <a:pt x="1045" y="919"/>
                    </a:lnTo>
                    <a:cubicBezTo>
                      <a:pt x="1172" y="919"/>
                      <a:pt x="1235" y="824"/>
                      <a:pt x="1235" y="729"/>
                    </a:cubicBezTo>
                    <a:lnTo>
                      <a:pt x="1235" y="254"/>
                    </a:lnTo>
                    <a:cubicBezTo>
                      <a:pt x="1235" y="96"/>
                      <a:pt x="1140" y="1"/>
                      <a:pt x="98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3681;p36">
                <a:extLst>
                  <a:ext uri="{FF2B5EF4-FFF2-40B4-BE49-F238E27FC236}">
                    <a16:creationId xmlns:a16="http://schemas.microsoft.com/office/drawing/2014/main" id="{6CBEF292-878B-F422-4262-8062BEE1B3CD}"/>
                  </a:ext>
                </a:extLst>
              </p:cNvPr>
              <p:cNvSpPr/>
              <p:nvPr/>
            </p:nvSpPr>
            <p:spPr>
              <a:xfrm>
                <a:off x="1328325" y="2614800"/>
                <a:ext cx="66525" cy="49925"/>
              </a:xfrm>
              <a:custGeom>
                <a:avLst/>
                <a:gdLst/>
                <a:ahLst/>
                <a:cxnLst/>
                <a:rect l="l" t="t" r="r" b="b"/>
                <a:pathLst>
                  <a:path w="2661" h="1997" extrusionOk="0">
                    <a:moveTo>
                      <a:pt x="64" y="1"/>
                    </a:moveTo>
                    <a:cubicBezTo>
                      <a:pt x="32" y="1"/>
                      <a:pt x="0" y="33"/>
                      <a:pt x="0" y="96"/>
                    </a:cubicBezTo>
                    <a:lnTo>
                      <a:pt x="0" y="1901"/>
                    </a:lnTo>
                    <a:cubicBezTo>
                      <a:pt x="0" y="1964"/>
                      <a:pt x="32" y="1996"/>
                      <a:pt x="64" y="1996"/>
                    </a:cubicBezTo>
                    <a:lnTo>
                      <a:pt x="2566" y="1996"/>
                    </a:lnTo>
                    <a:cubicBezTo>
                      <a:pt x="2629" y="1996"/>
                      <a:pt x="2661" y="1933"/>
                      <a:pt x="2661" y="1901"/>
                    </a:cubicBezTo>
                    <a:lnTo>
                      <a:pt x="2661" y="96"/>
                    </a:lnTo>
                    <a:cubicBezTo>
                      <a:pt x="2661" y="33"/>
                      <a:pt x="2629" y="1"/>
                      <a:pt x="2566"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3682;p36">
                <a:extLst>
                  <a:ext uri="{FF2B5EF4-FFF2-40B4-BE49-F238E27FC236}">
                    <a16:creationId xmlns:a16="http://schemas.microsoft.com/office/drawing/2014/main" id="{5A94D904-B175-9C59-9C4D-600C45AD31CD}"/>
                  </a:ext>
                </a:extLst>
              </p:cNvPr>
              <p:cNvSpPr/>
              <p:nvPr/>
            </p:nvSpPr>
            <p:spPr>
              <a:xfrm>
                <a:off x="1323575" y="2610050"/>
                <a:ext cx="76025" cy="59425"/>
              </a:xfrm>
              <a:custGeom>
                <a:avLst/>
                <a:gdLst/>
                <a:ahLst/>
                <a:cxnLst/>
                <a:rect l="l" t="t" r="r" b="b"/>
                <a:pathLst>
                  <a:path w="3041" h="2377" extrusionOk="0">
                    <a:moveTo>
                      <a:pt x="2660" y="381"/>
                    </a:moveTo>
                    <a:lnTo>
                      <a:pt x="2660" y="1996"/>
                    </a:lnTo>
                    <a:lnTo>
                      <a:pt x="380" y="1996"/>
                    </a:lnTo>
                    <a:lnTo>
                      <a:pt x="380" y="381"/>
                    </a:lnTo>
                    <a:close/>
                    <a:moveTo>
                      <a:pt x="254" y="1"/>
                    </a:moveTo>
                    <a:cubicBezTo>
                      <a:pt x="127" y="1"/>
                      <a:pt x="0" y="128"/>
                      <a:pt x="0" y="286"/>
                    </a:cubicBezTo>
                    <a:lnTo>
                      <a:pt x="0" y="2091"/>
                    </a:lnTo>
                    <a:cubicBezTo>
                      <a:pt x="0" y="2249"/>
                      <a:pt x="95" y="2376"/>
                      <a:pt x="254" y="2376"/>
                    </a:cubicBezTo>
                    <a:lnTo>
                      <a:pt x="2756" y="2376"/>
                    </a:lnTo>
                    <a:cubicBezTo>
                      <a:pt x="2914" y="2376"/>
                      <a:pt x="3041" y="2249"/>
                      <a:pt x="3041" y="2091"/>
                    </a:cubicBezTo>
                    <a:lnTo>
                      <a:pt x="3041" y="286"/>
                    </a:lnTo>
                    <a:cubicBezTo>
                      <a:pt x="3041" y="128"/>
                      <a:pt x="2914" y="1"/>
                      <a:pt x="275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3683;p36">
                <a:extLst>
                  <a:ext uri="{FF2B5EF4-FFF2-40B4-BE49-F238E27FC236}">
                    <a16:creationId xmlns:a16="http://schemas.microsoft.com/office/drawing/2014/main" id="{CB48383E-C65D-1C74-478E-ECA270BD2B62}"/>
                  </a:ext>
                </a:extLst>
              </p:cNvPr>
              <p:cNvSpPr/>
              <p:nvPr/>
            </p:nvSpPr>
            <p:spPr>
              <a:xfrm>
                <a:off x="1322775" y="2618125"/>
                <a:ext cx="76825" cy="33125"/>
              </a:xfrm>
              <a:custGeom>
                <a:avLst/>
                <a:gdLst/>
                <a:ahLst/>
                <a:cxnLst/>
                <a:rect l="l" t="t" r="r" b="b"/>
                <a:pathLst>
                  <a:path w="3073" h="1325" extrusionOk="0">
                    <a:moveTo>
                      <a:pt x="206" y="1"/>
                    </a:moveTo>
                    <a:cubicBezTo>
                      <a:pt x="180" y="1"/>
                      <a:pt x="154" y="9"/>
                      <a:pt x="127" y="26"/>
                    </a:cubicBezTo>
                    <a:cubicBezTo>
                      <a:pt x="32" y="58"/>
                      <a:pt x="1" y="185"/>
                      <a:pt x="32" y="280"/>
                    </a:cubicBezTo>
                    <a:lnTo>
                      <a:pt x="317" y="818"/>
                    </a:lnTo>
                    <a:lnTo>
                      <a:pt x="381" y="945"/>
                    </a:lnTo>
                    <a:cubicBezTo>
                      <a:pt x="476" y="1166"/>
                      <a:pt x="729" y="1325"/>
                      <a:pt x="982" y="1325"/>
                    </a:cubicBezTo>
                    <a:lnTo>
                      <a:pt x="2091" y="1325"/>
                    </a:lnTo>
                    <a:cubicBezTo>
                      <a:pt x="2376" y="1325"/>
                      <a:pt x="2597" y="1166"/>
                      <a:pt x="2724" y="945"/>
                    </a:cubicBezTo>
                    <a:lnTo>
                      <a:pt x="3041" y="280"/>
                    </a:lnTo>
                    <a:cubicBezTo>
                      <a:pt x="3073" y="185"/>
                      <a:pt x="3041" y="58"/>
                      <a:pt x="2946" y="26"/>
                    </a:cubicBezTo>
                    <a:cubicBezTo>
                      <a:pt x="2919" y="9"/>
                      <a:pt x="2893" y="1"/>
                      <a:pt x="2867" y="1"/>
                    </a:cubicBezTo>
                    <a:cubicBezTo>
                      <a:pt x="2800" y="1"/>
                      <a:pt x="2738" y="53"/>
                      <a:pt x="2692" y="121"/>
                    </a:cubicBezTo>
                    <a:lnTo>
                      <a:pt x="2439" y="660"/>
                    </a:lnTo>
                    <a:lnTo>
                      <a:pt x="2376" y="786"/>
                    </a:lnTo>
                    <a:cubicBezTo>
                      <a:pt x="2312" y="881"/>
                      <a:pt x="2217" y="945"/>
                      <a:pt x="2091" y="945"/>
                    </a:cubicBezTo>
                    <a:lnTo>
                      <a:pt x="982" y="945"/>
                    </a:lnTo>
                    <a:cubicBezTo>
                      <a:pt x="856" y="945"/>
                      <a:pt x="761" y="881"/>
                      <a:pt x="697" y="786"/>
                    </a:cubicBezTo>
                    <a:lnTo>
                      <a:pt x="381" y="121"/>
                    </a:lnTo>
                    <a:cubicBezTo>
                      <a:pt x="335" y="53"/>
                      <a:pt x="273" y="1"/>
                      <a:pt x="20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3684;p36">
                <a:extLst>
                  <a:ext uri="{FF2B5EF4-FFF2-40B4-BE49-F238E27FC236}">
                    <a16:creationId xmlns:a16="http://schemas.microsoft.com/office/drawing/2014/main" id="{5E128466-86F1-E5AF-A024-930E4ED425D9}"/>
                  </a:ext>
                </a:extLst>
              </p:cNvPr>
              <p:cNvSpPr/>
              <p:nvPr/>
            </p:nvSpPr>
            <p:spPr>
              <a:xfrm>
                <a:off x="1352075" y="2640950"/>
                <a:ext cx="18225" cy="9525"/>
              </a:xfrm>
              <a:custGeom>
                <a:avLst/>
                <a:gdLst/>
                <a:ahLst/>
                <a:cxnLst/>
                <a:rect l="l" t="t" r="r" b="b"/>
                <a:pathLst>
                  <a:path w="729" h="381" extrusionOk="0">
                    <a:moveTo>
                      <a:pt x="64" y="0"/>
                    </a:moveTo>
                    <a:cubicBezTo>
                      <a:pt x="32" y="0"/>
                      <a:pt x="0" y="0"/>
                      <a:pt x="0" y="32"/>
                    </a:cubicBezTo>
                    <a:lnTo>
                      <a:pt x="0" y="317"/>
                    </a:lnTo>
                    <a:cubicBezTo>
                      <a:pt x="0" y="348"/>
                      <a:pt x="32" y="380"/>
                      <a:pt x="64" y="380"/>
                    </a:cubicBezTo>
                    <a:lnTo>
                      <a:pt x="665" y="380"/>
                    </a:lnTo>
                    <a:cubicBezTo>
                      <a:pt x="697" y="380"/>
                      <a:pt x="729" y="348"/>
                      <a:pt x="729" y="317"/>
                    </a:cubicBezTo>
                    <a:lnTo>
                      <a:pt x="729" y="32"/>
                    </a:lnTo>
                    <a:cubicBezTo>
                      <a:pt x="729" y="0"/>
                      <a:pt x="697" y="0"/>
                      <a:pt x="66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3685;p36">
                <a:extLst>
                  <a:ext uri="{FF2B5EF4-FFF2-40B4-BE49-F238E27FC236}">
                    <a16:creationId xmlns:a16="http://schemas.microsoft.com/office/drawing/2014/main" id="{9138F6B2-5420-497A-81C6-0C117B3E33E0}"/>
                  </a:ext>
                </a:extLst>
              </p:cNvPr>
              <p:cNvSpPr/>
              <p:nvPr/>
            </p:nvSpPr>
            <p:spPr>
              <a:xfrm>
                <a:off x="1347325" y="2635400"/>
                <a:ext cx="27725" cy="19825"/>
              </a:xfrm>
              <a:custGeom>
                <a:avLst/>
                <a:gdLst/>
                <a:ahLst/>
                <a:cxnLst/>
                <a:rect l="l" t="t" r="r" b="b"/>
                <a:pathLst>
                  <a:path w="1109" h="793" extrusionOk="0">
                    <a:moveTo>
                      <a:pt x="254" y="0"/>
                    </a:moveTo>
                    <a:cubicBezTo>
                      <a:pt x="127" y="0"/>
                      <a:pt x="0" y="127"/>
                      <a:pt x="0" y="254"/>
                    </a:cubicBezTo>
                    <a:lnTo>
                      <a:pt x="0" y="539"/>
                    </a:lnTo>
                    <a:cubicBezTo>
                      <a:pt x="0" y="697"/>
                      <a:pt x="127" y="792"/>
                      <a:pt x="254" y="792"/>
                    </a:cubicBezTo>
                    <a:lnTo>
                      <a:pt x="855" y="792"/>
                    </a:lnTo>
                    <a:cubicBezTo>
                      <a:pt x="1014" y="792"/>
                      <a:pt x="1109" y="697"/>
                      <a:pt x="1109" y="539"/>
                    </a:cubicBezTo>
                    <a:lnTo>
                      <a:pt x="1109" y="254"/>
                    </a:lnTo>
                    <a:cubicBezTo>
                      <a:pt x="1109" y="127"/>
                      <a:pt x="1014" y="0"/>
                      <a:pt x="85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3686;p36">
                <a:extLst>
                  <a:ext uri="{FF2B5EF4-FFF2-40B4-BE49-F238E27FC236}">
                    <a16:creationId xmlns:a16="http://schemas.microsoft.com/office/drawing/2014/main" id="{3412226C-5F41-93EB-855E-44F64250BCF2}"/>
                  </a:ext>
                </a:extLst>
              </p:cNvPr>
              <p:cNvSpPr/>
              <p:nvPr/>
            </p:nvSpPr>
            <p:spPr>
              <a:xfrm>
                <a:off x="1089225" y="2824625"/>
                <a:ext cx="123525" cy="98200"/>
              </a:xfrm>
              <a:custGeom>
                <a:avLst/>
                <a:gdLst/>
                <a:ahLst/>
                <a:cxnLst/>
                <a:rect l="l" t="t" r="r" b="b"/>
                <a:pathLst>
                  <a:path w="4941" h="3928" extrusionOk="0">
                    <a:moveTo>
                      <a:pt x="1552" y="0"/>
                    </a:moveTo>
                    <a:cubicBezTo>
                      <a:pt x="697" y="32"/>
                      <a:pt x="0" y="602"/>
                      <a:pt x="32" y="1425"/>
                    </a:cubicBezTo>
                    <a:lnTo>
                      <a:pt x="32" y="3927"/>
                    </a:lnTo>
                    <a:lnTo>
                      <a:pt x="4941" y="3832"/>
                    </a:lnTo>
                    <a:lnTo>
                      <a:pt x="4909" y="1425"/>
                    </a:lnTo>
                    <a:cubicBezTo>
                      <a:pt x="4909" y="729"/>
                      <a:pt x="4244" y="0"/>
                      <a:pt x="3357"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3687;p36">
                <a:extLst>
                  <a:ext uri="{FF2B5EF4-FFF2-40B4-BE49-F238E27FC236}">
                    <a16:creationId xmlns:a16="http://schemas.microsoft.com/office/drawing/2014/main" id="{B2C9513F-D21D-A0C1-85DF-1257ADAB6B07}"/>
                  </a:ext>
                </a:extLst>
              </p:cNvPr>
              <p:cNvSpPr/>
              <p:nvPr/>
            </p:nvSpPr>
            <p:spPr>
              <a:xfrm>
                <a:off x="1084475" y="2819875"/>
                <a:ext cx="133025" cy="107700"/>
              </a:xfrm>
              <a:custGeom>
                <a:avLst/>
                <a:gdLst/>
                <a:ahLst/>
                <a:cxnLst/>
                <a:rect l="l" t="t" r="r" b="b"/>
                <a:pathLst>
                  <a:path w="5321" h="4308" extrusionOk="0">
                    <a:moveTo>
                      <a:pt x="1742" y="0"/>
                    </a:moveTo>
                    <a:cubicBezTo>
                      <a:pt x="729" y="32"/>
                      <a:pt x="0" y="729"/>
                      <a:pt x="32" y="1647"/>
                    </a:cubicBezTo>
                    <a:lnTo>
                      <a:pt x="32" y="4117"/>
                    </a:lnTo>
                    <a:cubicBezTo>
                      <a:pt x="32" y="4244"/>
                      <a:pt x="127" y="4307"/>
                      <a:pt x="222" y="4307"/>
                    </a:cubicBezTo>
                    <a:cubicBezTo>
                      <a:pt x="317" y="4307"/>
                      <a:pt x="412" y="4212"/>
                      <a:pt x="412" y="4117"/>
                    </a:cubicBezTo>
                    <a:lnTo>
                      <a:pt x="412" y="1615"/>
                    </a:lnTo>
                    <a:cubicBezTo>
                      <a:pt x="412" y="919"/>
                      <a:pt x="982" y="412"/>
                      <a:pt x="1742" y="380"/>
                    </a:cubicBezTo>
                    <a:lnTo>
                      <a:pt x="1774" y="380"/>
                    </a:lnTo>
                    <a:lnTo>
                      <a:pt x="3516" y="412"/>
                    </a:lnTo>
                    <a:lnTo>
                      <a:pt x="3547" y="412"/>
                    </a:lnTo>
                    <a:cubicBezTo>
                      <a:pt x="4339" y="412"/>
                      <a:pt x="4909" y="1045"/>
                      <a:pt x="4941" y="1615"/>
                    </a:cubicBezTo>
                    <a:lnTo>
                      <a:pt x="4941" y="4022"/>
                    </a:lnTo>
                    <a:cubicBezTo>
                      <a:pt x="4941" y="4117"/>
                      <a:pt x="5004" y="4212"/>
                      <a:pt x="5131" y="4212"/>
                    </a:cubicBezTo>
                    <a:cubicBezTo>
                      <a:pt x="5226" y="4212"/>
                      <a:pt x="5321" y="4117"/>
                      <a:pt x="5321" y="4022"/>
                    </a:cubicBezTo>
                    <a:lnTo>
                      <a:pt x="5321" y="1615"/>
                    </a:lnTo>
                    <a:cubicBezTo>
                      <a:pt x="5289" y="855"/>
                      <a:pt x="4592" y="32"/>
                      <a:pt x="3547" y="32"/>
                    </a:cubicBezTo>
                    <a:lnTo>
                      <a:pt x="3516" y="32"/>
                    </a:lnTo>
                    <a:lnTo>
                      <a:pt x="1774"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3688;p36">
                <a:extLst>
                  <a:ext uri="{FF2B5EF4-FFF2-40B4-BE49-F238E27FC236}">
                    <a16:creationId xmlns:a16="http://schemas.microsoft.com/office/drawing/2014/main" id="{69F493DB-9635-F152-107A-88C6F5D21705}"/>
                  </a:ext>
                </a:extLst>
              </p:cNvPr>
              <p:cNvSpPr/>
              <p:nvPr/>
            </p:nvSpPr>
            <p:spPr>
              <a:xfrm>
                <a:off x="1117725" y="2875300"/>
                <a:ext cx="69700" cy="58600"/>
              </a:xfrm>
              <a:custGeom>
                <a:avLst/>
                <a:gdLst/>
                <a:ahLst/>
                <a:cxnLst/>
                <a:rect l="l" t="t" r="r" b="b"/>
                <a:pathLst>
                  <a:path w="2788" h="2344" extrusionOk="0">
                    <a:moveTo>
                      <a:pt x="0" y="0"/>
                    </a:moveTo>
                    <a:lnTo>
                      <a:pt x="0" y="2344"/>
                    </a:lnTo>
                    <a:lnTo>
                      <a:pt x="2787" y="2344"/>
                    </a:lnTo>
                    <a:lnTo>
                      <a:pt x="2787"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3689;p36">
                <a:extLst>
                  <a:ext uri="{FF2B5EF4-FFF2-40B4-BE49-F238E27FC236}">
                    <a16:creationId xmlns:a16="http://schemas.microsoft.com/office/drawing/2014/main" id="{E9EA0ECF-434E-C6C6-7F35-92A584522FC3}"/>
                  </a:ext>
                </a:extLst>
              </p:cNvPr>
              <p:cNvSpPr/>
              <p:nvPr/>
            </p:nvSpPr>
            <p:spPr>
              <a:xfrm>
                <a:off x="1112975" y="2870550"/>
                <a:ext cx="79200" cy="68100"/>
              </a:xfrm>
              <a:custGeom>
                <a:avLst/>
                <a:gdLst/>
                <a:ahLst/>
                <a:cxnLst/>
                <a:rect l="l" t="t" r="r" b="b"/>
                <a:pathLst>
                  <a:path w="3168" h="2724" extrusionOk="0">
                    <a:moveTo>
                      <a:pt x="190" y="0"/>
                    </a:moveTo>
                    <a:cubicBezTo>
                      <a:pt x="95" y="0"/>
                      <a:pt x="0" y="95"/>
                      <a:pt x="0" y="190"/>
                    </a:cubicBezTo>
                    <a:lnTo>
                      <a:pt x="0" y="2534"/>
                    </a:lnTo>
                    <a:cubicBezTo>
                      <a:pt x="0" y="2597"/>
                      <a:pt x="32" y="2629"/>
                      <a:pt x="64" y="2660"/>
                    </a:cubicBezTo>
                    <a:cubicBezTo>
                      <a:pt x="95" y="2692"/>
                      <a:pt x="159" y="2724"/>
                      <a:pt x="190" y="2724"/>
                    </a:cubicBezTo>
                    <a:lnTo>
                      <a:pt x="2977" y="2724"/>
                    </a:lnTo>
                    <a:cubicBezTo>
                      <a:pt x="3072" y="2724"/>
                      <a:pt x="3167" y="2629"/>
                      <a:pt x="3167" y="2534"/>
                    </a:cubicBezTo>
                    <a:lnTo>
                      <a:pt x="3167" y="190"/>
                    </a:lnTo>
                    <a:cubicBezTo>
                      <a:pt x="3167" y="63"/>
                      <a:pt x="3072" y="0"/>
                      <a:pt x="2977" y="0"/>
                    </a:cubicBezTo>
                    <a:cubicBezTo>
                      <a:pt x="2851" y="0"/>
                      <a:pt x="2787" y="95"/>
                      <a:pt x="2787" y="190"/>
                    </a:cubicBezTo>
                    <a:lnTo>
                      <a:pt x="2787" y="2344"/>
                    </a:lnTo>
                    <a:lnTo>
                      <a:pt x="380" y="2344"/>
                    </a:ln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3690;p36">
                <a:extLst>
                  <a:ext uri="{FF2B5EF4-FFF2-40B4-BE49-F238E27FC236}">
                    <a16:creationId xmlns:a16="http://schemas.microsoft.com/office/drawing/2014/main" id="{7D92F08E-E327-18B9-C2C4-41746557AC7D}"/>
                  </a:ext>
                </a:extLst>
              </p:cNvPr>
              <p:cNvSpPr/>
              <p:nvPr/>
            </p:nvSpPr>
            <p:spPr>
              <a:xfrm>
                <a:off x="990250" y="2758900"/>
                <a:ext cx="71275" cy="70500"/>
              </a:xfrm>
              <a:custGeom>
                <a:avLst/>
                <a:gdLst/>
                <a:ahLst/>
                <a:cxnLst/>
                <a:rect l="l" t="t" r="r" b="b"/>
                <a:pathLst>
                  <a:path w="2851" h="2820" extrusionOk="0">
                    <a:moveTo>
                      <a:pt x="1426" y="381"/>
                    </a:moveTo>
                    <a:cubicBezTo>
                      <a:pt x="1996" y="381"/>
                      <a:pt x="2471" y="824"/>
                      <a:pt x="2471" y="1394"/>
                    </a:cubicBezTo>
                    <a:cubicBezTo>
                      <a:pt x="2471" y="1964"/>
                      <a:pt x="1996" y="2439"/>
                      <a:pt x="1426" y="2439"/>
                    </a:cubicBezTo>
                    <a:cubicBezTo>
                      <a:pt x="856" y="2439"/>
                      <a:pt x="381" y="1964"/>
                      <a:pt x="381" y="1394"/>
                    </a:cubicBezTo>
                    <a:cubicBezTo>
                      <a:pt x="381" y="824"/>
                      <a:pt x="856" y="381"/>
                      <a:pt x="1426" y="381"/>
                    </a:cubicBezTo>
                    <a:close/>
                    <a:moveTo>
                      <a:pt x="1426" y="1"/>
                    </a:moveTo>
                    <a:cubicBezTo>
                      <a:pt x="634" y="1"/>
                      <a:pt x="1" y="634"/>
                      <a:pt x="1" y="1394"/>
                    </a:cubicBezTo>
                    <a:cubicBezTo>
                      <a:pt x="1" y="2186"/>
                      <a:pt x="634" y="2819"/>
                      <a:pt x="1426" y="2819"/>
                    </a:cubicBezTo>
                    <a:cubicBezTo>
                      <a:pt x="2217" y="2819"/>
                      <a:pt x="2851" y="2186"/>
                      <a:pt x="2851" y="1394"/>
                    </a:cubicBezTo>
                    <a:cubicBezTo>
                      <a:pt x="2851" y="634"/>
                      <a:pt x="2217" y="1"/>
                      <a:pt x="142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3691;p36">
                <a:extLst>
                  <a:ext uri="{FF2B5EF4-FFF2-40B4-BE49-F238E27FC236}">
                    <a16:creationId xmlns:a16="http://schemas.microsoft.com/office/drawing/2014/main" id="{CD471E0B-818C-DE6B-706A-8A1CD2546FE7}"/>
                  </a:ext>
                </a:extLst>
              </p:cNvPr>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4371" y="4787"/>
                    </a:lnTo>
                    <a:lnTo>
                      <a:pt x="3146" y="3596"/>
                    </a:lnTo>
                    <a:lnTo>
                      <a:pt x="3146" y="3596"/>
                    </a:lnTo>
                    <a:cubicBezTo>
                      <a:pt x="3332" y="3617"/>
                      <a:pt x="3594"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3692;p36">
                <a:extLst>
                  <a:ext uri="{FF2B5EF4-FFF2-40B4-BE49-F238E27FC236}">
                    <a16:creationId xmlns:a16="http://schemas.microsoft.com/office/drawing/2014/main" id="{D6751E1D-DFC7-65E0-E9CC-7C677C35EF2B}"/>
                  </a:ext>
                </a:extLst>
              </p:cNvPr>
              <p:cNvSpPr/>
              <p:nvPr/>
            </p:nvSpPr>
            <p:spPr>
              <a:xfrm>
                <a:off x="972825" y="2837175"/>
                <a:ext cx="147300" cy="119675"/>
              </a:xfrm>
              <a:custGeom>
                <a:avLst/>
                <a:gdLst/>
                <a:ahLst/>
                <a:cxnLst/>
                <a:rect l="l" t="t" r="r" b="b"/>
                <a:pathLst>
                  <a:path w="5892" h="4787" extrusionOk="0">
                    <a:moveTo>
                      <a:pt x="1757" y="1"/>
                    </a:moveTo>
                    <a:cubicBezTo>
                      <a:pt x="746" y="1"/>
                      <a:pt x="251" y="644"/>
                      <a:pt x="191" y="1462"/>
                    </a:cubicBezTo>
                    <a:lnTo>
                      <a:pt x="1" y="4787"/>
                    </a:lnTo>
                    <a:lnTo>
                      <a:pt x="1" y="4787"/>
                    </a:lnTo>
                    <a:lnTo>
                      <a:pt x="2123" y="2602"/>
                    </a:lnTo>
                    <a:lnTo>
                      <a:pt x="2883" y="3520"/>
                    </a:lnTo>
                    <a:cubicBezTo>
                      <a:pt x="2937" y="3602"/>
                      <a:pt x="3381" y="3625"/>
                      <a:pt x="3871" y="3625"/>
                    </a:cubicBezTo>
                    <a:cubicBezTo>
                      <a:pt x="4524" y="3625"/>
                      <a:pt x="5258" y="3584"/>
                      <a:pt x="5258" y="3584"/>
                    </a:cubicBezTo>
                    <a:cubicBezTo>
                      <a:pt x="5606" y="3552"/>
                      <a:pt x="5891" y="3330"/>
                      <a:pt x="5860" y="2982"/>
                    </a:cubicBezTo>
                    <a:cubicBezTo>
                      <a:pt x="5828" y="2570"/>
                      <a:pt x="5480" y="2412"/>
                      <a:pt x="5100" y="2412"/>
                    </a:cubicBezTo>
                    <a:lnTo>
                      <a:pt x="4023" y="2443"/>
                    </a:lnTo>
                    <a:cubicBezTo>
                      <a:pt x="4023" y="2443"/>
                      <a:pt x="3516" y="2443"/>
                      <a:pt x="3389" y="2095"/>
                    </a:cubicBezTo>
                    <a:cubicBezTo>
                      <a:pt x="3231" y="1683"/>
                      <a:pt x="3073" y="860"/>
                      <a:pt x="2788" y="480"/>
                    </a:cubicBezTo>
                    <a:cubicBezTo>
                      <a:pt x="2566" y="195"/>
                      <a:pt x="2249" y="37"/>
                      <a:pt x="1901" y="5"/>
                    </a:cubicBezTo>
                    <a:cubicBezTo>
                      <a:pt x="1852" y="2"/>
                      <a:pt x="1804" y="1"/>
                      <a:pt x="1757"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3693;p36">
                <a:extLst>
                  <a:ext uri="{FF2B5EF4-FFF2-40B4-BE49-F238E27FC236}">
                    <a16:creationId xmlns:a16="http://schemas.microsoft.com/office/drawing/2014/main" id="{BDF64B38-0D71-7FA7-0D6D-16CA5D6FAACC}"/>
                  </a:ext>
                </a:extLst>
              </p:cNvPr>
              <p:cNvSpPr/>
              <p:nvPr/>
            </p:nvSpPr>
            <p:spPr>
              <a:xfrm>
                <a:off x="968075" y="2833075"/>
                <a:ext cx="156800" cy="129325"/>
              </a:xfrm>
              <a:custGeom>
                <a:avLst/>
                <a:gdLst/>
                <a:ahLst/>
                <a:cxnLst/>
                <a:rect l="l" t="t" r="r" b="b"/>
                <a:pathLst>
                  <a:path w="6272" h="5173" extrusionOk="0">
                    <a:moveTo>
                      <a:pt x="1868" y="1"/>
                    </a:moveTo>
                    <a:cubicBezTo>
                      <a:pt x="890" y="1"/>
                      <a:pt x="279" y="594"/>
                      <a:pt x="191" y="1626"/>
                    </a:cubicBezTo>
                    <a:lnTo>
                      <a:pt x="1" y="4951"/>
                    </a:lnTo>
                    <a:cubicBezTo>
                      <a:pt x="1" y="5078"/>
                      <a:pt x="64" y="5141"/>
                      <a:pt x="159" y="5173"/>
                    </a:cubicBezTo>
                    <a:lnTo>
                      <a:pt x="191" y="5173"/>
                    </a:lnTo>
                    <a:cubicBezTo>
                      <a:pt x="286" y="5173"/>
                      <a:pt x="381" y="5078"/>
                      <a:pt x="381" y="4983"/>
                    </a:cubicBezTo>
                    <a:lnTo>
                      <a:pt x="571" y="1657"/>
                    </a:lnTo>
                    <a:cubicBezTo>
                      <a:pt x="601" y="1177"/>
                      <a:pt x="830" y="383"/>
                      <a:pt x="1907" y="383"/>
                    </a:cubicBezTo>
                    <a:cubicBezTo>
                      <a:pt x="1966" y="383"/>
                      <a:pt x="2027" y="386"/>
                      <a:pt x="2091" y="391"/>
                    </a:cubicBezTo>
                    <a:cubicBezTo>
                      <a:pt x="2376" y="391"/>
                      <a:pt x="2629" y="549"/>
                      <a:pt x="2819" y="771"/>
                    </a:cubicBezTo>
                    <a:cubicBezTo>
                      <a:pt x="3009" y="992"/>
                      <a:pt x="3136" y="1467"/>
                      <a:pt x="3231" y="1847"/>
                    </a:cubicBezTo>
                    <a:cubicBezTo>
                      <a:pt x="3294" y="2037"/>
                      <a:pt x="3358" y="2196"/>
                      <a:pt x="3389" y="2322"/>
                    </a:cubicBezTo>
                    <a:cubicBezTo>
                      <a:pt x="3548" y="2766"/>
                      <a:pt x="4181" y="2797"/>
                      <a:pt x="4213" y="2797"/>
                    </a:cubicBezTo>
                    <a:lnTo>
                      <a:pt x="5258" y="2766"/>
                    </a:lnTo>
                    <a:lnTo>
                      <a:pt x="5290" y="2766"/>
                    </a:lnTo>
                    <a:cubicBezTo>
                      <a:pt x="5448" y="2766"/>
                      <a:pt x="5828" y="2797"/>
                      <a:pt x="5860" y="3146"/>
                    </a:cubicBezTo>
                    <a:cubicBezTo>
                      <a:pt x="5891" y="3463"/>
                      <a:pt x="5606" y="3526"/>
                      <a:pt x="5416" y="3558"/>
                    </a:cubicBezTo>
                    <a:cubicBezTo>
                      <a:pt x="4957" y="3589"/>
                      <a:pt x="4458" y="3605"/>
                      <a:pt x="4047" y="3605"/>
                    </a:cubicBezTo>
                    <a:cubicBezTo>
                      <a:pt x="3635" y="3605"/>
                      <a:pt x="3310" y="3589"/>
                      <a:pt x="3199" y="3558"/>
                    </a:cubicBezTo>
                    <a:lnTo>
                      <a:pt x="2439" y="2639"/>
                    </a:lnTo>
                    <a:cubicBezTo>
                      <a:pt x="2405" y="2587"/>
                      <a:pt x="2350" y="2563"/>
                      <a:pt x="2298" y="2563"/>
                    </a:cubicBezTo>
                    <a:cubicBezTo>
                      <a:pt x="2256" y="2563"/>
                      <a:pt x="2215" y="2579"/>
                      <a:pt x="2186" y="2607"/>
                    </a:cubicBezTo>
                    <a:cubicBezTo>
                      <a:pt x="2091" y="2671"/>
                      <a:pt x="2091" y="2797"/>
                      <a:pt x="2154" y="2861"/>
                    </a:cubicBezTo>
                    <a:lnTo>
                      <a:pt x="2914" y="3811"/>
                    </a:lnTo>
                    <a:cubicBezTo>
                      <a:pt x="2961" y="3881"/>
                      <a:pt x="3076" y="3985"/>
                      <a:pt x="4038" y="3985"/>
                    </a:cubicBezTo>
                    <a:cubicBezTo>
                      <a:pt x="4386" y="3985"/>
                      <a:pt x="4843" y="3971"/>
                      <a:pt x="5448" y="3938"/>
                    </a:cubicBezTo>
                    <a:cubicBezTo>
                      <a:pt x="5986" y="3874"/>
                      <a:pt x="6271" y="3558"/>
                      <a:pt x="6240" y="3114"/>
                    </a:cubicBezTo>
                    <a:cubicBezTo>
                      <a:pt x="6176" y="2671"/>
                      <a:pt x="5796" y="2386"/>
                      <a:pt x="5258" y="2386"/>
                    </a:cubicBezTo>
                    <a:lnTo>
                      <a:pt x="4213" y="2417"/>
                    </a:lnTo>
                    <a:cubicBezTo>
                      <a:pt x="4118" y="2417"/>
                      <a:pt x="3801" y="2386"/>
                      <a:pt x="3738" y="2196"/>
                    </a:cubicBezTo>
                    <a:cubicBezTo>
                      <a:pt x="3706" y="2069"/>
                      <a:pt x="3643" y="1911"/>
                      <a:pt x="3611" y="1752"/>
                    </a:cubicBezTo>
                    <a:cubicBezTo>
                      <a:pt x="3484" y="1309"/>
                      <a:pt x="3358" y="834"/>
                      <a:pt x="3104" y="517"/>
                    </a:cubicBezTo>
                    <a:cubicBezTo>
                      <a:pt x="2883" y="232"/>
                      <a:pt x="2503" y="11"/>
                      <a:pt x="2091" y="11"/>
                    </a:cubicBezTo>
                    <a:cubicBezTo>
                      <a:pt x="2015" y="4"/>
                      <a:pt x="1940" y="1"/>
                      <a:pt x="1868"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3694;p36">
                <a:extLst>
                  <a:ext uri="{FF2B5EF4-FFF2-40B4-BE49-F238E27FC236}">
                    <a16:creationId xmlns:a16="http://schemas.microsoft.com/office/drawing/2014/main" id="{83F20053-6D3B-48A0-DBE3-30972DED3C82}"/>
                  </a:ext>
                </a:extLst>
              </p:cNvPr>
              <p:cNvSpPr/>
              <p:nvPr/>
            </p:nvSpPr>
            <p:spPr>
              <a:xfrm>
                <a:off x="1246775" y="2763650"/>
                <a:ext cx="61775" cy="61000"/>
              </a:xfrm>
              <a:custGeom>
                <a:avLst/>
                <a:gdLst/>
                <a:ahLst/>
                <a:cxnLst/>
                <a:rect l="l" t="t" r="r" b="b"/>
                <a:pathLst>
                  <a:path w="2471" h="2440" extrusionOk="0">
                    <a:moveTo>
                      <a:pt x="1235" y="1"/>
                    </a:moveTo>
                    <a:cubicBezTo>
                      <a:pt x="539" y="1"/>
                      <a:pt x="0" y="539"/>
                      <a:pt x="0" y="1204"/>
                    </a:cubicBezTo>
                    <a:cubicBezTo>
                      <a:pt x="0" y="1901"/>
                      <a:pt x="539" y="2439"/>
                      <a:pt x="1235" y="2439"/>
                    </a:cubicBezTo>
                    <a:cubicBezTo>
                      <a:pt x="1901" y="2439"/>
                      <a:pt x="2471" y="1901"/>
                      <a:pt x="2471" y="1204"/>
                    </a:cubicBezTo>
                    <a:cubicBezTo>
                      <a:pt x="2471" y="539"/>
                      <a:pt x="1901" y="1"/>
                      <a:pt x="123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3695;p36">
                <a:extLst>
                  <a:ext uri="{FF2B5EF4-FFF2-40B4-BE49-F238E27FC236}">
                    <a16:creationId xmlns:a16="http://schemas.microsoft.com/office/drawing/2014/main" id="{6DDB969C-A15E-FDD9-84F0-3468D423C727}"/>
                  </a:ext>
                </a:extLst>
              </p:cNvPr>
              <p:cNvSpPr/>
              <p:nvPr/>
            </p:nvSpPr>
            <p:spPr>
              <a:xfrm>
                <a:off x="1242025" y="2758900"/>
                <a:ext cx="71275" cy="70500"/>
              </a:xfrm>
              <a:custGeom>
                <a:avLst/>
                <a:gdLst/>
                <a:ahLst/>
                <a:cxnLst/>
                <a:rect l="l" t="t" r="r" b="b"/>
                <a:pathLst>
                  <a:path w="2851" h="2820" extrusionOk="0">
                    <a:moveTo>
                      <a:pt x="1425" y="381"/>
                    </a:moveTo>
                    <a:cubicBezTo>
                      <a:pt x="1996" y="381"/>
                      <a:pt x="2471" y="824"/>
                      <a:pt x="2471" y="1394"/>
                    </a:cubicBezTo>
                    <a:cubicBezTo>
                      <a:pt x="2471" y="1964"/>
                      <a:pt x="1996" y="2439"/>
                      <a:pt x="1425" y="2439"/>
                    </a:cubicBezTo>
                    <a:cubicBezTo>
                      <a:pt x="855" y="2439"/>
                      <a:pt x="380" y="1964"/>
                      <a:pt x="380" y="1394"/>
                    </a:cubicBezTo>
                    <a:cubicBezTo>
                      <a:pt x="380" y="824"/>
                      <a:pt x="855" y="381"/>
                      <a:pt x="1425" y="381"/>
                    </a:cubicBezTo>
                    <a:close/>
                    <a:moveTo>
                      <a:pt x="1425" y="1"/>
                    </a:moveTo>
                    <a:cubicBezTo>
                      <a:pt x="634" y="1"/>
                      <a:pt x="0" y="634"/>
                      <a:pt x="0" y="1394"/>
                    </a:cubicBezTo>
                    <a:cubicBezTo>
                      <a:pt x="0" y="2186"/>
                      <a:pt x="634" y="2819"/>
                      <a:pt x="1425" y="2819"/>
                    </a:cubicBezTo>
                    <a:cubicBezTo>
                      <a:pt x="2217" y="2819"/>
                      <a:pt x="2851" y="2186"/>
                      <a:pt x="2851" y="1394"/>
                    </a:cubicBezTo>
                    <a:cubicBezTo>
                      <a:pt x="2851" y="634"/>
                      <a:pt x="2217" y="1"/>
                      <a:pt x="1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3696;p36">
                <a:extLst>
                  <a:ext uri="{FF2B5EF4-FFF2-40B4-BE49-F238E27FC236}">
                    <a16:creationId xmlns:a16="http://schemas.microsoft.com/office/drawing/2014/main" id="{BC965A3B-DE1A-2EA4-6326-0C4772877B7E}"/>
                  </a:ext>
                </a:extLst>
              </p:cNvPr>
              <p:cNvSpPr/>
              <p:nvPr/>
            </p:nvSpPr>
            <p:spPr>
              <a:xfrm>
                <a:off x="1182650" y="2837175"/>
                <a:ext cx="148075" cy="119675"/>
              </a:xfrm>
              <a:custGeom>
                <a:avLst/>
                <a:gdLst/>
                <a:ahLst/>
                <a:cxnLst/>
                <a:rect l="l" t="t" r="r" b="b"/>
                <a:pathLst>
                  <a:path w="5923" h="4787" extrusionOk="0">
                    <a:moveTo>
                      <a:pt x="4166" y="1"/>
                    </a:moveTo>
                    <a:cubicBezTo>
                      <a:pt x="4119" y="1"/>
                      <a:pt x="4071" y="2"/>
                      <a:pt x="4022" y="5"/>
                    </a:cubicBezTo>
                    <a:cubicBezTo>
                      <a:pt x="3674" y="37"/>
                      <a:pt x="3357" y="195"/>
                      <a:pt x="3135" y="480"/>
                    </a:cubicBezTo>
                    <a:cubicBezTo>
                      <a:pt x="2819" y="860"/>
                      <a:pt x="2692" y="1683"/>
                      <a:pt x="2534" y="2095"/>
                    </a:cubicBezTo>
                    <a:cubicBezTo>
                      <a:pt x="2407" y="2443"/>
                      <a:pt x="1900" y="2443"/>
                      <a:pt x="1900" y="2443"/>
                    </a:cubicBezTo>
                    <a:lnTo>
                      <a:pt x="824" y="2412"/>
                    </a:lnTo>
                    <a:cubicBezTo>
                      <a:pt x="444" y="2412"/>
                      <a:pt x="95" y="2570"/>
                      <a:pt x="64" y="2982"/>
                    </a:cubicBezTo>
                    <a:cubicBezTo>
                      <a:pt x="0" y="3330"/>
                      <a:pt x="285" y="3457"/>
                      <a:pt x="665" y="3520"/>
                    </a:cubicBezTo>
                    <a:cubicBezTo>
                      <a:pt x="665" y="3520"/>
                      <a:pt x="1399" y="3562"/>
                      <a:pt x="2052" y="3562"/>
                    </a:cubicBezTo>
                    <a:cubicBezTo>
                      <a:pt x="2542" y="3562"/>
                      <a:pt x="2986" y="3538"/>
                      <a:pt x="3040" y="3457"/>
                    </a:cubicBezTo>
                    <a:lnTo>
                      <a:pt x="3800" y="2602"/>
                    </a:lnTo>
                    <a:lnTo>
                      <a:pt x="5922" y="4787"/>
                    </a:lnTo>
                    <a:lnTo>
                      <a:pt x="5732" y="1462"/>
                    </a:lnTo>
                    <a:cubicBezTo>
                      <a:pt x="5672" y="644"/>
                      <a:pt x="5177" y="1"/>
                      <a:pt x="416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3697;p36">
                <a:extLst>
                  <a:ext uri="{FF2B5EF4-FFF2-40B4-BE49-F238E27FC236}">
                    <a16:creationId xmlns:a16="http://schemas.microsoft.com/office/drawing/2014/main" id="{2C793546-9CF7-796E-438B-0E9F9B5832DC}"/>
                  </a:ext>
                </a:extLst>
              </p:cNvPr>
              <p:cNvSpPr/>
              <p:nvPr/>
            </p:nvSpPr>
            <p:spPr>
              <a:xfrm>
                <a:off x="1177900" y="2833075"/>
                <a:ext cx="157575" cy="129325"/>
              </a:xfrm>
              <a:custGeom>
                <a:avLst/>
                <a:gdLst/>
                <a:ahLst/>
                <a:cxnLst/>
                <a:rect l="l" t="t" r="r" b="b"/>
                <a:pathLst>
                  <a:path w="6303" h="5173" extrusionOk="0">
                    <a:moveTo>
                      <a:pt x="4404" y="1"/>
                    </a:moveTo>
                    <a:cubicBezTo>
                      <a:pt x="4331" y="1"/>
                      <a:pt x="4257" y="4"/>
                      <a:pt x="4181" y="11"/>
                    </a:cubicBezTo>
                    <a:cubicBezTo>
                      <a:pt x="3800" y="11"/>
                      <a:pt x="3420" y="232"/>
                      <a:pt x="3167" y="549"/>
                    </a:cubicBezTo>
                    <a:cubicBezTo>
                      <a:pt x="2945" y="834"/>
                      <a:pt x="2819" y="1309"/>
                      <a:pt x="2692" y="1752"/>
                    </a:cubicBezTo>
                    <a:cubicBezTo>
                      <a:pt x="2629" y="1911"/>
                      <a:pt x="2597" y="2069"/>
                      <a:pt x="2534" y="2196"/>
                    </a:cubicBezTo>
                    <a:cubicBezTo>
                      <a:pt x="2470" y="2354"/>
                      <a:pt x="2185" y="2417"/>
                      <a:pt x="2090" y="2417"/>
                    </a:cubicBezTo>
                    <a:lnTo>
                      <a:pt x="1014" y="2386"/>
                    </a:lnTo>
                    <a:cubicBezTo>
                      <a:pt x="475" y="2386"/>
                      <a:pt x="95" y="2671"/>
                      <a:pt x="32" y="3114"/>
                    </a:cubicBezTo>
                    <a:cubicBezTo>
                      <a:pt x="0" y="3399"/>
                      <a:pt x="127" y="3779"/>
                      <a:pt x="824" y="3874"/>
                    </a:cubicBezTo>
                    <a:lnTo>
                      <a:pt x="855" y="3874"/>
                    </a:lnTo>
                    <a:cubicBezTo>
                      <a:pt x="1443" y="3908"/>
                      <a:pt x="1891" y="3921"/>
                      <a:pt x="2232" y="3921"/>
                    </a:cubicBezTo>
                    <a:cubicBezTo>
                      <a:pt x="3179" y="3921"/>
                      <a:pt x="3311" y="3817"/>
                      <a:pt x="3357" y="3748"/>
                    </a:cubicBezTo>
                    <a:lnTo>
                      <a:pt x="4149" y="2892"/>
                    </a:lnTo>
                    <a:cubicBezTo>
                      <a:pt x="4212" y="2797"/>
                      <a:pt x="4212" y="2671"/>
                      <a:pt x="4117" y="2607"/>
                    </a:cubicBezTo>
                    <a:cubicBezTo>
                      <a:pt x="4089" y="2579"/>
                      <a:pt x="4047" y="2563"/>
                      <a:pt x="4005" y="2563"/>
                    </a:cubicBezTo>
                    <a:cubicBezTo>
                      <a:pt x="3953" y="2563"/>
                      <a:pt x="3899" y="2587"/>
                      <a:pt x="3864" y="2639"/>
                    </a:cubicBezTo>
                    <a:lnTo>
                      <a:pt x="3072" y="3463"/>
                    </a:lnTo>
                    <a:cubicBezTo>
                      <a:pt x="2967" y="3515"/>
                      <a:pt x="2585" y="3538"/>
                      <a:pt x="2108" y="3538"/>
                    </a:cubicBezTo>
                    <a:cubicBezTo>
                      <a:pt x="1719" y="3538"/>
                      <a:pt x="1268" y="3523"/>
                      <a:pt x="855" y="3494"/>
                    </a:cubicBezTo>
                    <a:cubicBezTo>
                      <a:pt x="380" y="3431"/>
                      <a:pt x="412" y="3241"/>
                      <a:pt x="412" y="3146"/>
                    </a:cubicBezTo>
                    <a:cubicBezTo>
                      <a:pt x="444" y="2797"/>
                      <a:pt x="855" y="2766"/>
                      <a:pt x="1014" y="2766"/>
                    </a:cubicBezTo>
                    <a:lnTo>
                      <a:pt x="2090" y="2797"/>
                    </a:lnTo>
                    <a:cubicBezTo>
                      <a:pt x="2122" y="2797"/>
                      <a:pt x="2724" y="2766"/>
                      <a:pt x="2914" y="2322"/>
                    </a:cubicBezTo>
                    <a:cubicBezTo>
                      <a:pt x="2945" y="2196"/>
                      <a:pt x="3009" y="2037"/>
                      <a:pt x="3040" y="1847"/>
                    </a:cubicBezTo>
                    <a:cubicBezTo>
                      <a:pt x="3167" y="1467"/>
                      <a:pt x="3294" y="992"/>
                      <a:pt x="3484" y="771"/>
                    </a:cubicBezTo>
                    <a:cubicBezTo>
                      <a:pt x="3642" y="549"/>
                      <a:pt x="3927" y="391"/>
                      <a:pt x="4212" y="391"/>
                    </a:cubicBezTo>
                    <a:cubicBezTo>
                      <a:pt x="4276" y="386"/>
                      <a:pt x="4338" y="383"/>
                      <a:pt x="4396" y="383"/>
                    </a:cubicBezTo>
                    <a:cubicBezTo>
                      <a:pt x="5473" y="383"/>
                      <a:pt x="5702" y="1177"/>
                      <a:pt x="5732" y="1657"/>
                    </a:cubicBezTo>
                    <a:lnTo>
                      <a:pt x="5922" y="4983"/>
                    </a:lnTo>
                    <a:cubicBezTo>
                      <a:pt x="5922" y="5078"/>
                      <a:pt x="6017" y="5173"/>
                      <a:pt x="6112" y="5173"/>
                    </a:cubicBezTo>
                    <a:cubicBezTo>
                      <a:pt x="6239" y="5141"/>
                      <a:pt x="6302" y="5078"/>
                      <a:pt x="6302" y="4951"/>
                    </a:cubicBezTo>
                    <a:lnTo>
                      <a:pt x="6112" y="1626"/>
                    </a:lnTo>
                    <a:cubicBezTo>
                      <a:pt x="6024" y="594"/>
                      <a:pt x="5386" y="1"/>
                      <a:pt x="44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3698;p36">
                <a:extLst>
                  <a:ext uri="{FF2B5EF4-FFF2-40B4-BE49-F238E27FC236}">
                    <a16:creationId xmlns:a16="http://schemas.microsoft.com/office/drawing/2014/main" id="{45AF56EA-CAB1-9A82-B66E-1E37A0FCF682}"/>
                  </a:ext>
                </a:extLst>
              </p:cNvPr>
              <p:cNvSpPr/>
              <p:nvPr/>
            </p:nvSpPr>
            <p:spPr>
              <a:xfrm>
                <a:off x="1040925" y="2924375"/>
                <a:ext cx="216175" cy="36450"/>
              </a:xfrm>
              <a:custGeom>
                <a:avLst/>
                <a:gdLst/>
                <a:ahLst/>
                <a:cxnLst/>
                <a:rect l="l" t="t" r="r" b="b"/>
                <a:pathLst>
                  <a:path w="8647" h="1458" extrusionOk="0">
                    <a:moveTo>
                      <a:pt x="32" y="1"/>
                    </a:moveTo>
                    <a:lnTo>
                      <a:pt x="0" y="1457"/>
                    </a:lnTo>
                    <a:lnTo>
                      <a:pt x="8646" y="1457"/>
                    </a:lnTo>
                    <a:lnTo>
                      <a:pt x="8583" y="64"/>
                    </a:lnTo>
                    <a:lnTo>
                      <a:pt x="32"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3699;p36">
                <a:extLst>
                  <a:ext uri="{FF2B5EF4-FFF2-40B4-BE49-F238E27FC236}">
                    <a16:creationId xmlns:a16="http://schemas.microsoft.com/office/drawing/2014/main" id="{9FCE7FC6-F11A-2928-6A94-2533F48C06EA}"/>
                  </a:ext>
                </a:extLst>
              </p:cNvPr>
              <p:cNvSpPr/>
              <p:nvPr/>
            </p:nvSpPr>
            <p:spPr>
              <a:xfrm>
                <a:off x="1036175" y="2919625"/>
                <a:ext cx="225675" cy="45950"/>
              </a:xfrm>
              <a:custGeom>
                <a:avLst/>
                <a:gdLst/>
                <a:ahLst/>
                <a:cxnLst/>
                <a:rect l="l" t="t" r="r" b="b"/>
                <a:pathLst>
                  <a:path w="9027" h="1838" extrusionOk="0">
                    <a:moveTo>
                      <a:pt x="412" y="381"/>
                    </a:moveTo>
                    <a:lnTo>
                      <a:pt x="8614" y="444"/>
                    </a:lnTo>
                    <a:lnTo>
                      <a:pt x="8646" y="1457"/>
                    </a:lnTo>
                    <a:lnTo>
                      <a:pt x="380" y="1457"/>
                    </a:lnTo>
                    <a:lnTo>
                      <a:pt x="412" y="381"/>
                    </a:lnTo>
                    <a:close/>
                    <a:moveTo>
                      <a:pt x="222" y="1"/>
                    </a:moveTo>
                    <a:cubicBezTo>
                      <a:pt x="127" y="1"/>
                      <a:pt x="32" y="96"/>
                      <a:pt x="32" y="191"/>
                    </a:cubicBezTo>
                    <a:lnTo>
                      <a:pt x="0" y="1616"/>
                    </a:lnTo>
                    <a:cubicBezTo>
                      <a:pt x="0" y="1679"/>
                      <a:pt x="32" y="1711"/>
                      <a:pt x="64" y="1774"/>
                    </a:cubicBezTo>
                    <a:cubicBezTo>
                      <a:pt x="95" y="1806"/>
                      <a:pt x="159" y="1837"/>
                      <a:pt x="190" y="1837"/>
                    </a:cubicBezTo>
                    <a:lnTo>
                      <a:pt x="8836" y="1837"/>
                    </a:lnTo>
                    <a:cubicBezTo>
                      <a:pt x="8899" y="1837"/>
                      <a:pt x="8931" y="1806"/>
                      <a:pt x="8994" y="1774"/>
                    </a:cubicBezTo>
                    <a:cubicBezTo>
                      <a:pt x="9026" y="1711"/>
                      <a:pt x="9026" y="1679"/>
                      <a:pt x="9026" y="1616"/>
                    </a:cubicBezTo>
                    <a:lnTo>
                      <a:pt x="8963" y="222"/>
                    </a:lnTo>
                    <a:cubicBezTo>
                      <a:pt x="8963" y="127"/>
                      <a:pt x="8899" y="64"/>
                      <a:pt x="8773" y="64"/>
                    </a:cubicBezTo>
                    <a:lnTo>
                      <a:pt x="222"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3700;p36">
                <a:extLst>
                  <a:ext uri="{FF2B5EF4-FFF2-40B4-BE49-F238E27FC236}">
                    <a16:creationId xmlns:a16="http://schemas.microsoft.com/office/drawing/2014/main" id="{07A1E2A9-9B4A-60DE-9557-7295DD70BCD0}"/>
                  </a:ext>
                </a:extLst>
              </p:cNvPr>
              <p:cNvSpPr/>
              <p:nvPr/>
            </p:nvSpPr>
            <p:spPr>
              <a:xfrm>
                <a:off x="1116925" y="2751000"/>
                <a:ext cx="68125" cy="68100"/>
              </a:xfrm>
              <a:custGeom>
                <a:avLst/>
                <a:gdLst/>
                <a:ahLst/>
                <a:cxnLst/>
                <a:rect l="l" t="t" r="r" b="b"/>
                <a:pathLst>
                  <a:path w="2725" h="2724" extrusionOk="0">
                    <a:moveTo>
                      <a:pt x="1362" y="380"/>
                    </a:moveTo>
                    <a:cubicBezTo>
                      <a:pt x="1901" y="380"/>
                      <a:pt x="2344" y="823"/>
                      <a:pt x="2344" y="1362"/>
                    </a:cubicBezTo>
                    <a:cubicBezTo>
                      <a:pt x="2344" y="1900"/>
                      <a:pt x="1901" y="2344"/>
                      <a:pt x="1362" y="2344"/>
                    </a:cubicBezTo>
                    <a:cubicBezTo>
                      <a:pt x="824" y="2344"/>
                      <a:pt x="381" y="1900"/>
                      <a:pt x="381" y="1362"/>
                    </a:cubicBezTo>
                    <a:cubicBezTo>
                      <a:pt x="381" y="823"/>
                      <a:pt x="824" y="380"/>
                      <a:pt x="1362" y="380"/>
                    </a:cubicBezTo>
                    <a:close/>
                    <a:moveTo>
                      <a:pt x="1362" y="0"/>
                    </a:moveTo>
                    <a:cubicBezTo>
                      <a:pt x="602" y="0"/>
                      <a:pt x="1" y="602"/>
                      <a:pt x="1" y="1362"/>
                    </a:cubicBezTo>
                    <a:cubicBezTo>
                      <a:pt x="1" y="2122"/>
                      <a:pt x="602" y="2724"/>
                      <a:pt x="1362" y="2724"/>
                    </a:cubicBezTo>
                    <a:cubicBezTo>
                      <a:pt x="2122" y="2724"/>
                      <a:pt x="2724" y="2122"/>
                      <a:pt x="2724" y="1362"/>
                    </a:cubicBezTo>
                    <a:cubicBezTo>
                      <a:pt x="2724" y="602"/>
                      <a:pt x="2122" y="0"/>
                      <a:pt x="136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3701;p36">
                <a:extLst>
                  <a:ext uri="{FF2B5EF4-FFF2-40B4-BE49-F238E27FC236}">
                    <a16:creationId xmlns:a16="http://schemas.microsoft.com/office/drawing/2014/main" id="{E26B442D-3A8C-DD52-A1FE-7C1EC2348A72}"/>
                  </a:ext>
                </a:extLst>
              </p:cNvPr>
              <p:cNvSpPr/>
              <p:nvPr/>
            </p:nvSpPr>
            <p:spPr>
              <a:xfrm>
                <a:off x="1183425" y="2709825"/>
                <a:ext cx="64175" cy="65725"/>
              </a:xfrm>
              <a:custGeom>
                <a:avLst/>
                <a:gdLst/>
                <a:ahLst/>
                <a:cxnLst/>
                <a:rect l="l" t="t" r="r" b="b"/>
                <a:pathLst>
                  <a:path w="2567" h="2629" extrusionOk="0">
                    <a:moveTo>
                      <a:pt x="1299" y="0"/>
                    </a:moveTo>
                    <a:cubicBezTo>
                      <a:pt x="571" y="0"/>
                      <a:pt x="1" y="602"/>
                      <a:pt x="1" y="1330"/>
                    </a:cubicBezTo>
                    <a:cubicBezTo>
                      <a:pt x="1" y="2027"/>
                      <a:pt x="571" y="2629"/>
                      <a:pt x="1299" y="2629"/>
                    </a:cubicBezTo>
                    <a:cubicBezTo>
                      <a:pt x="1996" y="2629"/>
                      <a:pt x="2566" y="2027"/>
                      <a:pt x="2566" y="1299"/>
                    </a:cubicBezTo>
                    <a:cubicBezTo>
                      <a:pt x="2566" y="1172"/>
                      <a:pt x="2534" y="1014"/>
                      <a:pt x="2471" y="887"/>
                    </a:cubicBezTo>
                    <a:cubicBezTo>
                      <a:pt x="2445" y="809"/>
                      <a:pt x="2376" y="752"/>
                      <a:pt x="2300" y="752"/>
                    </a:cubicBezTo>
                    <a:cubicBezTo>
                      <a:pt x="2283" y="752"/>
                      <a:pt x="2266" y="755"/>
                      <a:pt x="2249" y="760"/>
                    </a:cubicBezTo>
                    <a:cubicBezTo>
                      <a:pt x="2154" y="792"/>
                      <a:pt x="2091" y="919"/>
                      <a:pt x="2123" y="1014"/>
                    </a:cubicBezTo>
                    <a:cubicBezTo>
                      <a:pt x="2154" y="1109"/>
                      <a:pt x="2186" y="1204"/>
                      <a:pt x="2186" y="1299"/>
                    </a:cubicBezTo>
                    <a:cubicBezTo>
                      <a:pt x="2186" y="1837"/>
                      <a:pt x="1774" y="2249"/>
                      <a:pt x="1268" y="2249"/>
                    </a:cubicBezTo>
                    <a:cubicBezTo>
                      <a:pt x="793" y="2249"/>
                      <a:pt x="381" y="1837"/>
                      <a:pt x="381" y="1299"/>
                    </a:cubicBezTo>
                    <a:cubicBezTo>
                      <a:pt x="381" y="792"/>
                      <a:pt x="793" y="380"/>
                      <a:pt x="1268" y="380"/>
                    </a:cubicBezTo>
                    <a:cubicBezTo>
                      <a:pt x="1394" y="380"/>
                      <a:pt x="1521" y="412"/>
                      <a:pt x="1616" y="475"/>
                    </a:cubicBezTo>
                    <a:cubicBezTo>
                      <a:pt x="1633" y="481"/>
                      <a:pt x="1651" y="484"/>
                      <a:pt x="1669" y="484"/>
                    </a:cubicBezTo>
                    <a:cubicBezTo>
                      <a:pt x="1753" y="484"/>
                      <a:pt x="1843" y="427"/>
                      <a:pt x="1869" y="349"/>
                    </a:cubicBezTo>
                    <a:cubicBezTo>
                      <a:pt x="1933" y="254"/>
                      <a:pt x="1869" y="159"/>
                      <a:pt x="1774" y="127"/>
                    </a:cubicBezTo>
                    <a:cubicBezTo>
                      <a:pt x="1616" y="64"/>
                      <a:pt x="1458" y="0"/>
                      <a:pt x="129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3702;p36">
                <a:extLst>
                  <a:ext uri="{FF2B5EF4-FFF2-40B4-BE49-F238E27FC236}">
                    <a16:creationId xmlns:a16="http://schemas.microsoft.com/office/drawing/2014/main" id="{D29FB798-741C-E4D3-9189-9EAB206363C2}"/>
                  </a:ext>
                </a:extLst>
              </p:cNvPr>
              <p:cNvSpPr/>
              <p:nvPr/>
            </p:nvSpPr>
            <p:spPr>
              <a:xfrm>
                <a:off x="1203225" y="2729600"/>
                <a:ext cx="24575" cy="26175"/>
              </a:xfrm>
              <a:custGeom>
                <a:avLst/>
                <a:gdLst/>
                <a:ahLst/>
                <a:cxnLst/>
                <a:rect l="l" t="t" r="r" b="b"/>
                <a:pathLst>
                  <a:path w="983" h="1047" extrusionOk="0">
                    <a:moveTo>
                      <a:pt x="507" y="1"/>
                    </a:moveTo>
                    <a:cubicBezTo>
                      <a:pt x="222" y="1"/>
                      <a:pt x="1" y="254"/>
                      <a:pt x="1" y="539"/>
                    </a:cubicBezTo>
                    <a:cubicBezTo>
                      <a:pt x="1" y="793"/>
                      <a:pt x="222" y="1046"/>
                      <a:pt x="507" y="1046"/>
                    </a:cubicBezTo>
                    <a:cubicBezTo>
                      <a:pt x="761" y="1046"/>
                      <a:pt x="982" y="793"/>
                      <a:pt x="982" y="539"/>
                    </a:cubicBezTo>
                    <a:lnTo>
                      <a:pt x="507"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3703;p36">
                <a:extLst>
                  <a:ext uri="{FF2B5EF4-FFF2-40B4-BE49-F238E27FC236}">
                    <a16:creationId xmlns:a16="http://schemas.microsoft.com/office/drawing/2014/main" id="{F59B3669-6B0F-274D-F202-1D853BA06A2E}"/>
                  </a:ext>
                </a:extLst>
              </p:cNvPr>
              <p:cNvSpPr/>
              <p:nvPr/>
            </p:nvSpPr>
            <p:spPr>
              <a:xfrm>
                <a:off x="1198475" y="2724850"/>
                <a:ext cx="34075" cy="35675"/>
              </a:xfrm>
              <a:custGeom>
                <a:avLst/>
                <a:gdLst/>
                <a:ahLst/>
                <a:cxnLst/>
                <a:rect l="l" t="t" r="r" b="b"/>
                <a:pathLst>
                  <a:path w="1363" h="1427" extrusionOk="0">
                    <a:moveTo>
                      <a:pt x="697" y="1"/>
                    </a:moveTo>
                    <a:cubicBezTo>
                      <a:pt x="317" y="1"/>
                      <a:pt x="1" y="318"/>
                      <a:pt x="1" y="729"/>
                    </a:cubicBezTo>
                    <a:cubicBezTo>
                      <a:pt x="1" y="1109"/>
                      <a:pt x="317" y="1426"/>
                      <a:pt x="697" y="1426"/>
                    </a:cubicBezTo>
                    <a:cubicBezTo>
                      <a:pt x="1077" y="1426"/>
                      <a:pt x="1362" y="1109"/>
                      <a:pt x="1362" y="698"/>
                    </a:cubicBezTo>
                    <a:cubicBezTo>
                      <a:pt x="1362" y="603"/>
                      <a:pt x="1299" y="508"/>
                      <a:pt x="1172" y="508"/>
                    </a:cubicBezTo>
                    <a:cubicBezTo>
                      <a:pt x="1077" y="508"/>
                      <a:pt x="982" y="603"/>
                      <a:pt x="982" y="698"/>
                    </a:cubicBezTo>
                    <a:cubicBezTo>
                      <a:pt x="982" y="888"/>
                      <a:pt x="856" y="1046"/>
                      <a:pt x="697" y="1046"/>
                    </a:cubicBezTo>
                    <a:cubicBezTo>
                      <a:pt x="507" y="1046"/>
                      <a:pt x="381" y="888"/>
                      <a:pt x="381" y="698"/>
                    </a:cubicBezTo>
                    <a:cubicBezTo>
                      <a:pt x="381" y="539"/>
                      <a:pt x="507" y="381"/>
                      <a:pt x="697" y="381"/>
                    </a:cubicBezTo>
                    <a:cubicBezTo>
                      <a:pt x="792" y="381"/>
                      <a:pt x="887" y="318"/>
                      <a:pt x="887" y="191"/>
                    </a:cubicBezTo>
                    <a:cubicBezTo>
                      <a:pt x="887" y="96"/>
                      <a:pt x="792" y="1"/>
                      <a:pt x="69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3704;p36">
                <a:extLst>
                  <a:ext uri="{FF2B5EF4-FFF2-40B4-BE49-F238E27FC236}">
                    <a16:creationId xmlns:a16="http://schemas.microsoft.com/office/drawing/2014/main" id="{4C172D87-A44A-CD16-63DA-56A7423B70B1}"/>
                  </a:ext>
                </a:extLst>
              </p:cNvPr>
              <p:cNvSpPr/>
              <p:nvPr/>
            </p:nvSpPr>
            <p:spPr>
              <a:xfrm>
                <a:off x="1210350" y="2710225"/>
                <a:ext cx="37250" cy="37625"/>
              </a:xfrm>
              <a:custGeom>
                <a:avLst/>
                <a:gdLst/>
                <a:ahLst/>
                <a:cxnLst/>
                <a:rect l="l" t="t" r="r" b="b"/>
                <a:pathLst>
                  <a:path w="1490" h="1505" extrusionOk="0">
                    <a:moveTo>
                      <a:pt x="1283" y="0"/>
                    </a:moveTo>
                    <a:cubicBezTo>
                      <a:pt x="1236" y="0"/>
                      <a:pt x="1188" y="16"/>
                      <a:pt x="1141" y="48"/>
                    </a:cubicBezTo>
                    <a:lnTo>
                      <a:pt x="64" y="1156"/>
                    </a:lnTo>
                    <a:cubicBezTo>
                      <a:pt x="1" y="1251"/>
                      <a:pt x="1" y="1346"/>
                      <a:pt x="64" y="1441"/>
                    </a:cubicBezTo>
                    <a:cubicBezTo>
                      <a:pt x="127" y="1473"/>
                      <a:pt x="159" y="1504"/>
                      <a:pt x="222" y="1504"/>
                    </a:cubicBezTo>
                    <a:cubicBezTo>
                      <a:pt x="254" y="1504"/>
                      <a:pt x="317" y="1473"/>
                      <a:pt x="349" y="1441"/>
                    </a:cubicBezTo>
                    <a:lnTo>
                      <a:pt x="1426" y="333"/>
                    </a:lnTo>
                    <a:cubicBezTo>
                      <a:pt x="1489" y="238"/>
                      <a:pt x="1489" y="111"/>
                      <a:pt x="1426" y="48"/>
                    </a:cubicBezTo>
                    <a:cubicBezTo>
                      <a:pt x="1378" y="16"/>
                      <a:pt x="1331" y="0"/>
                      <a:pt x="128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3705;p36">
                <a:extLst>
                  <a:ext uri="{FF2B5EF4-FFF2-40B4-BE49-F238E27FC236}">
                    <a16:creationId xmlns:a16="http://schemas.microsoft.com/office/drawing/2014/main" id="{F90F10C8-F599-F7E2-F9FE-5D0831C8832B}"/>
                  </a:ext>
                </a:extLst>
              </p:cNvPr>
              <p:cNvSpPr/>
              <p:nvPr/>
            </p:nvSpPr>
            <p:spPr>
              <a:xfrm>
                <a:off x="1242825" y="2689225"/>
                <a:ext cx="24550" cy="26150"/>
              </a:xfrm>
              <a:custGeom>
                <a:avLst/>
                <a:gdLst/>
                <a:ahLst/>
                <a:cxnLst/>
                <a:rect l="l" t="t" r="r" b="b"/>
                <a:pathLst>
                  <a:path w="982" h="1046" extrusionOk="0">
                    <a:moveTo>
                      <a:pt x="538" y="1"/>
                    </a:moveTo>
                    <a:lnTo>
                      <a:pt x="0" y="571"/>
                    </a:lnTo>
                    <a:lnTo>
                      <a:pt x="0" y="1046"/>
                    </a:lnTo>
                    <a:lnTo>
                      <a:pt x="443" y="1046"/>
                    </a:lnTo>
                    <a:lnTo>
                      <a:pt x="982" y="476"/>
                    </a:lnTo>
                    <a:lnTo>
                      <a:pt x="538" y="476"/>
                    </a:lnTo>
                    <a:lnTo>
                      <a:pt x="538"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3706;p36">
                <a:extLst>
                  <a:ext uri="{FF2B5EF4-FFF2-40B4-BE49-F238E27FC236}">
                    <a16:creationId xmlns:a16="http://schemas.microsoft.com/office/drawing/2014/main" id="{AF3EAE65-F5CD-C717-DBCB-254F6D80EE45}"/>
                  </a:ext>
                </a:extLst>
              </p:cNvPr>
              <p:cNvSpPr/>
              <p:nvPr/>
            </p:nvSpPr>
            <p:spPr>
              <a:xfrm>
                <a:off x="1238075" y="2684750"/>
                <a:ext cx="34850" cy="35375"/>
              </a:xfrm>
              <a:custGeom>
                <a:avLst/>
                <a:gdLst/>
                <a:ahLst/>
                <a:cxnLst/>
                <a:rect l="l" t="t" r="r" b="b"/>
                <a:pathLst>
                  <a:path w="1394" h="1415" extrusionOk="0">
                    <a:moveTo>
                      <a:pt x="538" y="655"/>
                    </a:moveTo>
                    <a:cubicBezTo>
                      <a:pt x="538" y="750"/>
                      <a:pt x="633" y="845"/>
                      <a:pt x="728" y="845"/>
                    </a:cubicBezTo>
                    <a:lnTo>
                      <a:pt x="570" y="1035"/>
                    </a:lnTo>
                    <a:lnTo>
                      <a:pt x="380" y="1035"/>
                    </a:lnTo>
                    <a:lnTo>
                      <a:pt x="380" y="813"/>
                    </a:lnTo>
                    <a:lnTo>
                      <a:pt x="538" y="655"/>
                    </a:lnTo>
                    <a:close/>
                    <a:moveTo>
                      <a:pt x="713" y="1"/>
                    </a:moveTo>
                    <a:cubicBezTo>
                      <a:pt x="676" y="1"/>
                      <a:pt x="639" y="16"/>
                      <a:pt x="602" y="53"/>
                    </a:cubicBezTo>
                    <a:lnTo>
                      <a:pt x="63" y="623"/>
                    </a:lnTo>
                    <a:cubicBezTo>
                      <a:pt x="32" y="655"/>
                      <a:pt x="0" y="687"/>
                      <a:pt x="0" y="750"/>
                    </a:cubicBezTo>
                    <a:lnTo>
                      <a:pt x="0" y="1225"/>
                    </a:lnTo>
                    <a:cubicBezTo>
                      <a:pt x="0" y="1320"/>
                      <a:pt x="95" y="1415"/>
                      <a:pt x="190" y="1415"/>
                    </a:cubicBezTo>
                    <a:lnTo>
                      <a:pt x="633" y="1415"/>
                    </a:lnTo>
                    <a:cubicBezTo>
                      <a:pt x="697" y="1415"/>
                      <a:pt x="728" y="1383"/>
                      <a:pt x="760" y="1352"/>
                    </a:cubicBezTo>
                    <a:lnTo>
                      <a:pt x="1330" y="782"/>
                    </a:lnTo>
                    <a:cubicBezTo>
                      <a:pt x="1362" y="718"/>
                      <a:pt x="1393" y="655"/>
                      <a:pt x="1362" y="592"/>
                    </a:cubicBezTo>
                    <a:cubicBezTo>
                      <a:pt x="1330" y="497"/>
                      <a:pt x="1267" y="465"/>
                      <a:pt x="1172" y="465"/>
                    </a:cubicBezTo>
                    <a:lnTo>
                      <a:pt x="918" y="465"/>
                    </a:lnTo>
                    <a:lnTo>
                      <a:pt x="918" y="180"/>
                    </a:lnTo>
                    <a:cubicBezTo>
                      <a:pt x="918" y="117"/>
                      <a:pt x="887" y="53"/>
                      <a:pt x="792" y="22"/>
                    </a:cubicBezTo>
                    <a:cubicBezTo>
                      <a:pt x="766" y="8"/>
                      <a:pt x="739" y="1"/>
                      <a:pt x="7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3707;p36">
                <a:extLst>
                  <a:ext uri="{FF2B5EF4-FFF2-40B4-BE49-F238E27FC236}">
                    <a16:creationId xmlns:a16="http://schemas.microsoft.com/office/drawing/2014/main" id="{7BA9333F-97B1-7335-A2B9-5A9A253339CE}"/>
                  </a:ext>
                </a:extLst>
              </p:cNvPr>
              <p:cNvSpPr/>
              <p:nvPr/>
            </p:nvSpPr>
            <p:spPr>
              <a:xfrm>
                <a:off x="1049625" y="2742275"/>
                <a:ext cx="27750" cy="27750"/>
              </a:xfrm>
              <a:custGeom>
                <a:avLst/>
                <a:gdLst/>
                <a:ahLst/>
                <a:cxnLst/>
                <a:rect l="l" t="t" r="r" b="b"/>
                <a:pathLst>
                  <a:path w="1110" h="1110" extrusionOk="0">
                    <a:moveTo>
                      <a:pt x="191" y="1"/>
                    </a:moveTo>
                    <a:cubicBezTo>
                      <a:pt x="64" y="1"/>
                      <a:pt x="1" y="64"/>
                      <a:pt x="1" y="191"/>
                    </a:cubicBezTo>
                    <a:cubicBezTo>
                      <a:pt x="1" y="286"/>
                      <a:pt x="64" y="381"/>
                      <a:pt x="191" y="381"/>
                    </a:cubicBezTo>
                    <a:cubicBezTo>
                      <a:pt x="476" y="381"/>
                      <a:pt x="729" y="602"/>
                      <a:pt x="729" y="919"/>
                    </a:cubicBezTo>
                    <a:cubicBezTo>
                      <a:pt x="729" y="1014"/>
                      <a:pt x="824" y="1109"/>
                      <a:pt x="919" y="1109"/>
                    </a:cubicBezTo>
                    <a:cubicBezTo>
                      <a:pt x="1014" y="1109"/>
                      <a:pt x="1109" y="1014"/>
                      <a:pt x="1109" y="919"/>
                    </a:cubicBezTo>
                    <a:cubicBezTo>
                      <a:pt x="1109" y="412"/>
                      <a:pt x="69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3708;p36">
                <a:extLst>
                  <a:ext uri="{FF2B5EF4-FFF2-40B4-BE49-F238E27FC236}">
                    <a16:creationId xmlns:a16="http://schemas.microsoft.com/office/drawing/2014/main" id="{38876CAE-B0D2-6DBE-481D-F4D0CB42CE67}"/>
                  </a:ext>
                </a:extLst>
              </p:cNvPr>
              <p:cNvSpPr/>
              <p:nvPr/>
            </p:nvSpPr>
            <p:spPr>
              <a:xfrm>
                <a:off x="1049625" y="2723275"/>
                <a:ext cx="45950" cy="46750"/>
              </a:xfrm>
              <a:custGeom>
                <a:avLst/>
                <a:gdLst/>
                <a:ahLst/>
                <a:cxnLst/>
                <a:rect l="l" t="t" r="r" b="b"/>
                <a:pathLst>
                  <a:path w="1838" h="1870" extrusionOk="0">
                    <a:moveTo>
                      <a:pt x="191" y="1"/>
                    </a:moveTo>
                    <a:cubicBezTo>
                      <a:pt x="64" y="1"/>
                      <a:pt x="1" y="96"/>
                      <a:pt x="1" y="191"/>
                    </a:cubicBezTo>
                    <a:cubicBezTo>
                      <a:pt x="1" y="286"/>
                      <a:pt x="64" y="381"/>
                      <a:pt x="191" y="381"/>
                    </a:cubicBezTo>
                    <a:cubicBezTo>
                      <a:pt x="888" y="381"/>
                      <a:pt x="1458" y="951"/>
                      <a:pt x="1458" y="1679"/>
                    </a:cubicBezTo>
                    <a:cubicBezTo>
                      <a:pt x="1458" y="1774"/>
                      <a:pt x="1553" y="1869"/>
                      <a:pt x="1648" y="1869"/>
                    </a:cubicBezTo>
                    <a:cubicBezTo>
                      <a:pt x="1743" y="1869"/>
                      <a:pt x="1838" y="1774"/>
                      <a:pt x="1838" y="1679"/>
                    </a:cubicBezTo>
                    <a:cubicBezTo>
                      <a:pt x="1838" y="761"/>
                      <a:pt x="107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3709;p36">
                <a:extLst>
                  <a:ext uri="{FF2B5EF4-FFF2-40B4-BE49-F238E27FC236}">
                    <a16:creationId xmlns:a16="http://schemas.microsoft.com/office/drawing/2014/main" id="{6E854A0B-01B6-507B-5690-1C5BC4085FA7}"/>
                  </a:ext>
                </a:extLst>
              </p:cNvPr>
              <p:cNvSpPr/>
              <p:nvPr/>
            </p:nvSpPr>
            <p:spPr>
              <a:xfrm>
                <a:off x="1049625" y="2705075"/>
                <a:ext cx="64150" cy="64950"/>
              </a:xfrm>
              <a:custGeom>
                <a:avLst/>
                <a:gdLst/>
                <a:ahLst/>
                <a:cxnLst/>
                <a:rect l="l" t="t" r="r" b="b"/>
                <a:pathLst>
                  <a:path w="2566" h="2598" extrusionOk="0">
                    <a:moveTo>
                      <a:pt x="191" y="0"/>
                    </a:moveTo>
                    <a:cubicBezTo>
                      <a:pt x="64" y="0"/>
                      <a:pt x="1" y="64"/>
                      <a:pt x="1" y="190"/>
                    </a:cubicBezTo>
                    <a:cubicBezTo>
                      <a:pt x="1" y="285"/>
                      <a:pt x="96" y="380"/>
                      <a:pt x="191" y="380"/>
                    </a:cubicBezTo>
                    <a:cubicBezTo>
                      <a:pt x="1299" y="380"/>
                      <a:pt x="2186" y="1267"/>
                      <a:pt x="2186" y="2407"/>
                    </a:cubicBezTo>
                    <a:cubicBezTo>
                      <a:pt x="2186" y="2502"/>
                      <a:pt x="2281" y="2597"/>
                      <a:pt x="2376" y="2597"/>
                    </a:cubicBezTo>
                    <a:cubicBezTo>
                      <a:pt x="2471" y="2597"/>
                      <a:pt x="2566" y="2502"/>
                      <a:pt x="2566" y="2407"/>
                    </a:cubicBezTo>
                    <a:cubicBezTo>
                      <a:pt x="2566" y="1077"/>
                      <a:pt x="1489"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3710;p36">
                <a:extLst>
                  <a:ext uri="{FF2B5EF4-FFF2-40B4-BE49-F238E27FC236}">
                    <a16:creationId xmlns:a16="http://schemas.microsoft.com/office/drawing/2014/main" id="{C414E4FE-90D3-0E16-1DA3-67C7403E30EF}"/>
                  </a:ext>
                </a:extLst>
              </p:cNvPr>
              <p:cNvSpPr/>
              <p:nvPr/>
            </p:nvSpPr>
            <p:spPr>
              <a:xfrm>
                <a:off x="2144600" y="2931500"/>
                <a:ext cx="159950" cy="293750"/>
              </a:xfrm>
              <a:custGeom>
                <a:avLst/>
                <a:gdLst/>
                <a:ahLst/>
                <a:cxnLst/>
                <a:rect l="l" t="t" r="r" b="b"/>
                <a:pathLst>
                  <a:path w="6398" h="11750" extrusionOk="0">
                    <a:moveTo>
                      <a:pt x="190" y="1"/>
                    </a:moveTo>
                    <a:cubicBezTo>
                      <a:pt x="63" y="1"/>
                      <a:pt x="0" y="96"/>
                      <a:pt x="0" y="222"/>
                    </a:cubicBezTo>
                    <a:cubicBezTo>
                      <a:pt x="0" y="856"/>
                      <a:pt x="63" y="1489"/>
                      <a:pt x="158" y="2122"/>
                    </a:cubicBezTo>
                    <a:cubicBezTo>
                      <a:pt x="190" y="2217"/>
                      <a:pt x="253" y="2281"/>
                      <a:pt x="348" y="2281"/>
                    </a:cubicBezTo>
                    <a:lnTo>
                      <a:pt x="380" y="2281"/>
                    </a:lnTo>
                    <a:cubicBezTo>
                      <a:pt x="475" y="2281"/>
                      <a:pt x="570" y="2154"/>
                      <a:pt x="538" y="2059"/>
                    </a:cubicBezTo>
                    <a:cubicBezTo>
                      <a:pt x="443" y="1457"/>
                      <a:pt x="380" y="824"/>
                      <a:pt x="380" y="191"/>
                    </a:cubicBezTo>
                    <a:cubicBezTo>
                      <a:pt x="380" y="96"/>
                      <a:pt x="285" y="1"/>
                      <a:pt x="190" y="1"/>
                    </a:cubicBezTo>
                    <a:close/>
                    <a:moveTo>
                      <a:pt x="779" y="3761"/>
                    </a:moveTo>
                    <a:cubicBezTo>
                      <a:pt x="762" y="3761"/>
                      <a:pt x="745" y="3764"/>
                      <a:pt x="729" y="3769"/>
                    </a:cubicBezTo>
                    <a:cubicBezTo>
                      <a:pt x="634" y="3801"/>
                      <a:pt x="570" y="3896"/>
                      <a:pt x="602" y="3991"/>
                    </a:cubicBezTo>
                    <a:cubicBezTo>
                      <a:pt x="792" y="4624"/>
                      <a:pt x="1014" y="5226"/>
                      <a:pt x="1267" y="5796"/>
                    </a:cubicBezTo>
                    <a:cubicBezTo>
                      <a:pt x="1299" y="5859"/>
                      <a:pt x="1362" y="5923"/>
                      <a:pt x="1425" y="5923"/>
                    </a:cubicBezTo>
                    <a:cubicBezTo>
                      <a:pt x="1457" y="5923"/>
                      <a:pt x="1489" y="5891"/>
                      <a:pt x="1520" y="5891"/>
                    </a:cubicBezTo>
                    <a:cubicBezTo>
                      <a:pt x="1615" y="5859"/>
                      <a:pt x="1647" y="5733"/>
                      <a:pt x="1615" y="5638"/>
                    </a:cubicBezTo>
                    <a:cubicBezTo>
                      <a:pt x="1362" y="5068"/>
                      <a:pt x="1140" y="4498"/>
                      <a:pt x="950" y="3896"/>
                    </a:cubicBezTo>
                    <a:cubicBezTo>
                      <a:pt x="924" y="3818"/>
                      <a:pt x="855" y="3761"/>
                      <a:pt x="779" y="3761"/>
                    </a:cubicBezTo>
                    <a:close/>
                    <a:moveTo>
                      <a:pt x="2298" y="7209"/>
                    </a:moveTo>
                    <a:cubicBezTo>
                      <a:pt x="2270" y="7209"/>
                      <a:pt x="2242" y="7213"/>
                      <a:pt x="2217" y="7221"/>
                    </a:cubicBezTo>
                    <a:cubicBezTo>
                      <a:pt x="2154" y="7284"/>
                      <a:pt x="2122" y="7411"/>
                      <a:pt x="2154" y="7506"/>
                    </a:cubicBezTo>
                    <a:cubicBezTo>
                      <a:pt x="2502" y="8044"/>
                      <a:pt x="2882" y="8583"/>
                      <a:pt x="3294" y="9058"/>
                    </a:cubicBezTo>
                    <a:cubicBezTo>
                      <a:pt x="3325" y="9121"/>
                      <a:pt x="3357" y="9121"/>
                      <a:pt x="3420" y="9121"/>
                    </a:cubicBezTo>
                    <a:cubicBezTo>
                      <a:pt x="3452" y="9121"/>
                      <a:pt x="3515" y="9121"/>
                      <a:pt x="3547" y="9090"/>
                    </a:cubicBezTo>
                    <a:cubicBezTo>
                      <a:pt x="3642" y="9026"/>
                      <a:pt x="3642" y="8900"/>
                      <a:pt x="3579" y="8836"/>
                    </a:cubicBezTo>
                    <a:cubicBezTo>
                      <a:pt x="3167" y="8329"/>
                      <a:pt x="2819" y="7823"/>
                      <a:pt x="2502" y="7284"/>
                    </a:cubicBezTo>
                    <a:cubicBezTo>
                      <a:pt x="2456" y="7238"/>
                      <a:pt x="2375" y="7209"/>
                      <a:pt x="2298" y="7209"/>
                    </a:cubicBezTo>
                    <a:close/>
                    <a:moveTo>
                      <a:pt x="4715" y="10150"/>
                    </a:moveTo>
                    <a:cubicBezTo>
                      <a:pt x="4663" y="10150"/>
                      <a:pt x="4608" y="10166"/>
                      <a:pt x="4560" y="10198"/>
                    </a:cubicBezTo>
                    <a:cubicBezTo>
                      <a:pt x="4497" y="10293"/>
                      <a:pt x="4497" y="10420"/>
                      <a:pt x="4592" y="10483"/>
                    </a:cubicBezTo>
                    <a:cubicBezTo>
                      <a:pt x="5036" y="10926"/>
                      <a:pt x="5542" y="11338"/>
                      <a:pt x="6049" y="11718"/>
                    </a:cubicBezTo>
                    <a:cubicBezTo>
                      <a:pt x="6081" y="11718"/>
                      <a:pt x="6144" y="11750"/>
                      <a:pt x="6176" y="11750"/>
                    </a:cubicBezTo>
                    <a:cubicBezTo>
                      <a:pt x="6239" y="11750"/>
                      <a:pt x="6302" y="11718"/>
                      <a:pt x="6334" y="11655"/>
                    </a:cubicBezTo>
                    <a:cubicBezTo>
                      <a:pt x="6397" y="11591"/>
                      <a:pt x="6366" y="11465"/>
                      <a:pt x="6271" y="11401"/>
                    </a:cubicBezTo>
                    <a:cubicBezTo>
                      <a:pt x="5764" y="11021"/>
                      <a:pt x="5289" y="10641"/>
                      <a:pt x="4845" y="10198"/>
                    </a:cubicBezTo>
                    <a:cubicBezTo>
                      <a:pt x="4814" y="10166"/>
                      <a:pt x="4766" y="10150"/>
                      <a:pt x="4715" y="1015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3711;p36">
                <a:extLst>
                  <a:ext uri="{FF2B5EF4-FFF2-40B4-BE49-F238E27FC236}">
                    <a16:creationId xmlns:a16="http://schemas.microsoft.com/office/drawing/2014/main" id="{BC5989F2-93E9-9AE5-1062-28100DFDD67C}"/>
                  </a:ext>
                </a:extLst>
              </p:cNvPr>
              <p:cNvSpPr/>
              <p:nvPr/>
            </p:nvSpPr>
            <p:spPr>
              <a:xfrm>
                <a:off x="2729675" y="2921200"/>
                <a:ext cx="152050" cy="297725"/>
              </a:xfrm>
              <a:custGeom>
                <a:avLst/>
                <a:gdLst/>
                <a:ahLst/>
                <a:cxnLst/>
                <a:rect l="l" t="t" r="r" b="b"/>
                <a:pathLst>
                  <a:path w="6082" h="11909" extrusionOk="0">
                    <a:moveTo>
                      <a:pt x="5891" y="1"/>
                    </a:moveTo>
                    <a:cubicBezTo>
                      <a:pt x="5796" y="1"/>
                      <a:pt x="5701" y="96"/>
                      <a:pt x="5701" y="191"/>
                    </a:cubicBezTo>
                    <a:cubicBezTo>
                      <a:pt x="5701" y="824"/>
                      <a:pt x="5669" y="1458"/>
                      <a:pt x="5574" y="2059"/>
                    </a:cubicBezTo>
                    <a:cubicBezTo>
                      <a:pt x="5574" y="2154"/>
                      <a:pt x="5638" y="2281"/>
                      <a:pt x="5733" y="2281"/>
                    </a:cubicBezTo>
                    <a:lnTo>
                      <a:pt x="5764" y="2281"/>
                    </a:lnTo>
                    <a:cubicBezTo>
                      <a:pt x="5859" y="2281"/>
                      <a:pt x="5954" y="2218"/>
                      <a:pt x="5954" y="2123"/>
                    </a:cubicBezTo>
                    <a:cubicBezTo>
                      <a:pt x="6049" y="1489"/>
                      <a:pt x="6081" y="824"/>
                      <a:pt x="6081" y="191"/>
                    </a:cubicBezTo>
                    <a:cubicBezTo>
                      <a:pt x="6081" y="96"/>
                      <a:pt x="5986" y="1"/>
                      <a:pt x="5891" y="1"/>
                    </a:cubicBezTo>
                    <a:close/>
                    <a:moveTo>
                      <a:pt x="5398" y="3761"/>
                    </a:moveTo>
                    <a:cubicBezTo>
                      <a:pt x="5321" y="3761"/>
                      <a:pt x="5252" y="3818"/>
                      <a:pt x="5226" y="3896"/>
                    </a:cubicBezTo>
                    <a:cubicBezTo>
                      <a:pt x="5068" y="4498"/>
                      <a:pt x="4846" y="5100"/>
                      <a:pt x="4624" y="5670"/>
                    </a:cubicBezTo>
                    <a:cubicBezTo>
                      <a:pt x="4561" y="5765"/>
                      <a:pt x="4624" y="5891"/>
                      <a:pt x="4719" y="5923"/>
                    </a:cubicBezTo>
                    <a:lnTo>
                      <a:pt x="4783" y="5923"/>
                    </a:lnTo>
                    <a:cubicBezTo>
                      <a:pt x="4846" y="5923"/>
                      <a:pt x="4941" y="5891"/>
                      <a:pt x="4973" y="5828"/>
                    </a:cubicBezTo>
                    <a:cubicBezTo>
                      <a:pt x="5194" y="5226"/>
                      <a:pt x="5416" y="4625"/>
                      <a:pt x="5574" y="3991"/>
                    </a:cubicBezTo>
                    <a:cubicBezTo>
                      <a:pt x="5606" y="3896"/>
                      <a:pt x="5543" y="3801"/>
                      <a:pt x="5448" y="3769"/>
                    </a:cubicBezTo>
                    <a:cubicBezTo>
                      <a:pt x="5431" y="3764"/>
                      <a:pt x="5414" y="3761"/>
                      <a:pt x="5398" y="3761"/>
                    </a:cubicBezTo>
                    <a:close/>
                    <a:moveTo>
                      <a:pt x="3946" y="7252"/>
                    </a:moveTo>
                    <a:cubicBezTo>
                      <a:pt x="3877" y="7252"/>
                      <a:pt x="3810" y="7287"/>
                      <a:pt x="3769" y="7348"/>
                    </a:cubicBezTo>
                    <a:cubicBezTo>
                      <a:pt x="3484" y="7886"/>
                      <a:pt x="3136" y="8425"/>
                      <a:pt x="2756" y="8900"/>
                    </a:cubicBezTo>
                    <a:cubicBezTo>
                      <a:pt x="2692" y="8995"/>
                      <a:pt x="2692" y="9121"/>
                      <a:pt x="2787" y="9185"/>
                    </a:cubicBezTo>
                    <a:cubicBezTo>
                      <a:pt x="2819" y="9216"/>
                      <a:pt x="2851" y="9216"/>
                      <a:pt x="2882" y="9216"/>
                    </a:cubicBezTo>
                    <a:cubicBezTo>
                      <a:pt x="2946" y="9216"/>
                      <a:pt x="3009" y="9185"/>
                      <a:pt x="3041" y="9153"/>
                    </a:cubicBezTo>
                    <a:cubicBezTo>
                      <a:pt x="3452" y="8646"/>
                      <a:pt x="3801" y="8108"/>
                      <a:pt x="4118" y="7538"/>
                    </a:cubicBezTo>
                    <a:cubicBezTo>
                      <a:pt x="4181" y="7443"/>
                      <a:pt x="4149" y="7348"/>
                      <a:pt x="4054" y="7285"/>
                    </a:cubicBezTo>
                    <a:cubicBezTo>
                      <a:pt x="4021" y="7262"/>
                      <a:pt x="3983" y="7252"/>
                      <a:pt x="3946" y="7252"/>
                    </a:cubicBezTo>
                    <a:close/>
                    <a:moveTo>
                      <a:pt x="1647" y="10277"/>
                    </a:moveTo>
                    <a:cubicBezTo>
                      <a:pt x="1600" y="10277"/>
                      <a:pt x="1552" y="10293"/>
                      <a:pt x="1521" y="10325"/>
                    </a:cubicBezTo>
                    <a:cubicBezTo>
                      <a:pt x="1077" y="10768"/>
                      <a:pt x="602" y="11180"/>
                      <a:pt x="96" y="11560"/>
                    </a:cubicBezTo>
                    <a:cubicBezTo>
                      <a:pt x="32" y="11623"/>
                      <a:pt x="1" y="11750"/>
                      <a:pt x="64" y="11813"/>
                    </a:cubicBezTo>
                    <a:cubicBezTo>
                      <a:pt x="96" y="11877"/>
                      <a:pt x="159" y="11908"/>
                      <a:pt x="222" y="11908"/>
                    </a:cubicBezTo>
                    <a:cubicBezTo>
                      <a:pt x="254" y="11908"/>
                      <a:pt x="317" y="11877"/>
                      <a:pt x="349" y="11877"/>
                    </a:cubicBezTo>
                    <a:cubicBezTo>
                      <a:pt x="856" y="11465"/>
                      <a:pt x="1331" y="11053"/>
                      <a:pt x="1774" y="10578"/>
                    </a:cubicBezTo>
                    <a:cubicBezTo>
                      <a:pt x="1869" y="10515"/>
                      <a:pt x="1869" y="10388"/>
                      <a:pt x="1774" y="10325"/>
                    </a:cubicBezTo>
                    <a:cubicBezTo>
                      <a:pt x="1742" y="10293"/>
                      <a:pt x="1695" y="10277"/>
                      <a:pt x="1647" y="10277"/>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3712;p36">
                <a:extLst>
                  <a:ext uri="{FF2B5EF4-FFF2-40B4-BE49-F238E27FC236}">
                    <a16:creationId xmlns:a16="http://schemas.microsoft.com/office/drawing/2014/main" id="{30895F36-F673-5699-914E-6C08AA0935B7}"/>
                  </a:ext>
                </a:extLst>
              </p:cNvPr>
              <p:cNvSpPr/>
              <p:nvPr/>
            </p:nvSpPr>
            <p:spPr>
              <a:xfrm>
                <a:off x="2336200" y="2557800"/>
                <a:ext cx="330950" cy="52275"/>
              </a:xfrm>
              <a:custGeom>
                <a:avLst/>
                <a:gdLst/>
                <a:ahLst/>
                <a:cxnLst/>
                <a:rect l="l" t="t" r="r" b="b"/>
                <a:pathLst>
                  <a:path w="13238" h="2091" extrusionOk="0">
                    <a:moveTo>
                      <a:pt x="7506" y="1"/>
                    </a:moveTo>
                    <a:cubicBezTo>
                      <a:pt x="7411" y="1"/>
                      <a:pt x="7316" y="64"/>
                      <a:pt x="7316" y="159"/>
                    </a:cubicBezTo>
                    <a:cubicBezTo>
                      <a:pt x="7316" y="286"/>
                      <a:pt x="7411" y="349"/>
                      <a:pt x="7506" y="381"/>
                    </a:cubicBezTo>
                    <a:cubicBezTo>
                      <a:pt x="8139" y="381"/>
                      <a:pt x="8772" y="444"/>
                      <a:pt x="9374" y="539"/>
                    </a:cubicBezTo>
                    <a:lnTo>
                      <a:pt x="9406" y="539"/>
                    </a:lnTo>
                    <a:cubicBezTo>
                      <a:pt x="9501" y="539"/>
                      <a:pt x="9564" y="476"/>
                      <a:pt x="9596" y="381"/>
                    </a:cubicBezTo>
                    <a:cubicBezTo>
                      <a:pt x="9596" y="286"/>
                      <a:pt x="9532" y="191"/>
                      <a:pt x="9437" y="159"/>
                    </a:cubicBezTo>
                    <a:cubicBezTo>
                      <a:pt x="8804" y="64"/>
                      <a:pt x="8171" y="1"/>
                      <a:pt x="7506" y="1"/>
                    </a:cubicBezTo>
                    <a:close/>
                    <a:moveTo>
                      <a:pt x="5643" y="58"/>
                    </a:moveTo>
                    <a:cubicBezTo>
                      <a:pt x="5631" y="58"/>
                      <a:pt x="5618" y="60"/>
                      <a:pt x="5605" y="64"/>
                    </a:cubicBezTo>
                    <a:cubicBezTo>
                      <a:pt x="4972" y="128"/>
                      <a:pt x="4339" y="223"/>
                      <a:pt x="3705" y="349"/>
                    </a:cubicBezTo>
                    <a:cubicBezTo>
                      <a:pt x="3610" y="381"/>
                      <a:pt x="3547" y="508"/>
                      <a:pt x="3579" y="603"/>
                    </a:cubicBezTo>
                    <a:cubicBezTo>
                      <a:pt x="3579" y="698"/>
                      <a:pt x="3674" y="729"/>
                      <a:pt x="3737" y="729"/>
                    </a:cubicBezTo>
                    <a:lnTo>
                      <a:pt x="3800" y="729"/>
                    </a:lnTo>
                    <a:cubicBezTo>
                      <a:pt x="4402" y="603"/>
                      <a:pt x="5004" y="508"/>
                      <a:pt x="5637" y="444"/>
                    </a:cubicBezTo>
                    <a:cubicBezTo>
                      <a:pt x="5732" y="413"/>
                      <a:pt x="5827" y="318"/>
                      <a:pt x="5795" y="223"/>
                    </a:cubicBezTo>
                    <a:cubicBezTo>
                      <a:pt x="5795" y="140"/>
                      <a:pt x="5724" y="58"/>
                      <a:pt x="5643" y="58"/>
                    </a:cubicBezTo>
                    <a:close/>
                    <a:moveTo>
                      <a:pt x="11256" y="594"/>
                    </a:moveTo>
                    <a:cubicBezTo>
                      <a:pt x="11179" y="594"/>
                      <a:pt x="11110" y="651"/>
                      <a:pt x="11084" y="729"/>
                    </a:cubicBezTo>
                    <a:cubicBezTo>
                      <a:pt x="11053" y="824"/>
                      <a:pt x="11116" y="951"/>
                      <a:pt x="11211" y="983"/>
                    </a:cubicBezTo>
                    <a:cubicBezTo>
                      <a:pt x="11781" y="1141"/>
                      <a:pt x="12383" y="1363"/>
                      <a:pt x="12953" y="1616"/>
                    </a:cubicBezTo>
                    <a:cubicBezTo>
                      <a:pt x="12984" y="1648"/>
                      <a:pt x="13016" y="1648"/>
                      <a:pt x="13048" y="1648"/>
                    </a:cubicBezTo>
                    <a:cubicBezTo>
                      <a:pt x="13111" y="1648"/>
                      <a:pt x="13174" y="1616"/>
                      <a:pt x="13206" y="1521"/>
                    </a:cubicBezTo>
                    <a:cubicBezTo>
                      <a:pt x="13238" y="1426"/>
                      <a:pt x="13206" y="1331"/>
                      <a:pt x="13111" y="1268"/>
                    </a:cubicBezTo>
                    <a:cubicBezTo>
                      <a:pt x="12541" y="1014"/>
                      <a:pt x="11939" y="793"/>
                      <a:pt x="11306" y="603"/>
                    </a:cubicBezTo>
                    <a:cubicBezTo>
                      <a:pt x="11289" y="597"/>
                      <a:pt x="11272" y="594"/>
                      <a:pt x="11256" y="594"/>
                    </a:cubicBezTo>
                    <a:close/>
                    <a:moveTo>
                      <a:pt x="1921" y="911"/>
                    </a:moveTo>
                    <a:cubicBezTo>
                      <a:pt x="1903" y="911"/>
                      <a:pt x="1885" y="914"/>
                      <a:pt x="1869" y="919"/>
                    </a:cubicBezTo>
                    <a:cubicBezTo>
                      <a:pt x="1267" y="1141"/>
                      <a:pt x="697" y="1426"/>
                      <a:pt x="127" y="1711"/>
                    </a:cubicBezTo>
                    <a:cubicBezTo>
                      <a:pt x="32" y="1774"/>
                      <a:pt x="0" y="1901"/>
                      <a:pt x="32" y="1996"/>
                    </a:cubicBezTo>
                    <a:cubicBezTo>
                      <a:pt x="63" y="2059"/>
                      <a:pt x="127" y="2091"/>
                      <a:pt x="222" y="2091"/>
                    </a:cubicBezTo>
                    <a:cubicBezTo>
                      <a:pt x="253" y="2091"/>
                      <a:pt x="253" y="2059"/>
                      <a:pt x="285" y="2059"/>
                    </a:cubicBezTo>
                    <a:cubicBezTo>
                      <a:pt x="855" y="1774"/>
                      <a:pt x="1425" y="1521"/>
                      <a:pt x="1995" y="1299"/>
                    </a:cubicBezTo>
                    <a:cubicBezTo>
                      <a:pt x="2090" y="1236"/>
                      <a:pt x="2154" y="1141"/>
                      <a:pt x="2122" y="1046"/>
                    </a:cubicBezTo>
                    <a:cubicBezTo>
                      <a:pt x="2096" y="968"/>
                      <a:pt x="2005" y="911"/>
                      <a:pt x="1921" y="91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3713;p36">
                <a:extLst>
                  <a:ext uri="{FF2B5EF4-FFF2-40B4-BE49-F238E27FC236}">
                    <a16:creationId xmlns:a16="http://schemas.microsoft.com/office/drawing/2014/main" id="{E9C5EA02-64E2-C6B9-FCBB-47257CFA5F73}"/>
                  </a:ext>
                </a:extLst>
              </p:cNvPr>
              <p:cNvSpPr/>
              <p:nvPr/>
            </p:nvSpPr>
            <p:spPr>
              <a:xfrm>
                <a:off x="2610125" y="2667075"/>
                <a:ext cx="247825" cy="247825"/>
              </a:xfrm>
              <a:custGeom>
                <a:avLst/>
                <a:gdLst/>
                <a:ahLst/>
                <a:cxnLst/>
                <a:rect l="l" t="t" r="r" b="b"/>
                <a:pathLst>
                  <a:path w="9913" h="9913" extrusionOk="0">
                    <a:moveTo>
                      <a:pt x="4973" y="0"/>
                    </a:moveTo>
                    <a:cubicBezTo>
                      <a:pt x="2217" y="0"/>
                      <a:pt x="1" y="2217"/>
                      <a:pt x="1" y="4940"/>
                    </a:cubicBezTo>
                    <a:cubicBezTo>
                      <a:pt x="1" y="7696"/>
                      <a:pt x="2217" y="9912"/>
                      <a:pt x="4973" y="9912"/>
                    </a:cubicBezTo>
                    <a:cubicBezTo>
                      <a:pt x="7696" y="9912"/>
                      <a:pt x="9913" y="7696"/>
                      <a:pt x="9913" y="4940"/>
                    </a:cubicBezTo>
                    <a:cubicBezTo>
                      <a:pt x="9913" y="2217"/>
                      <a:pt x="7696" y="0"/>
                      <a:pt x="4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3714;p36">
                <a:extLst>
                  <a:ext uri="{FF2B5EF4-FFF2-40B4-BE49-F238E27FC236}">
                    <a16:creationId xmlns:a16="http://schemas.microsoft.com/office/drawing/2014/main" id="{96E558A3-9D12-A650-4F7C-22D141A9BE26}"/>
                  </a:ext>
                </a:extLst>
              </p:cNvPr>
              <p:cNvSpPr/>
              <p:nvPr/>
            </p:nvSpPr>
            <p:spPr>
              <a:xfrm>
                <a:off x="2727300" y="2664700"/>
                <a:ext cx="135400" cy="254950"/>
              </a:xfrm>
              <a:custGeom>
                <a:avLst/>
                <a:gdLst/>
                <a:ahLst/>
                <a:cxnLst/>
                <a:rect l="l" t="t" r="r" b="b"/>
                <a:pathLst>
                  <a:path w="5416" h="10198" extrusionOk="0">
                    <a:moveTo>
                      <a:pt x="1362" y="0"/>
                    </a:moveTo>
                    <a:cubicBezTo>
                      <a:pt x="1267" y="0"/>
                      <a:pt x="1172" y="63"/>
                      <a:pt x="1141" y="158"/>
                    </a:cubicBezTo>
                    <a:cubicBezTo>
                      <a:pt x="1109" y="253"/>
                      <a:pt x="1172" y="348"/>
                      <a:pt x="1299" y="380"/>
                    </a:cubicBezTo>
                    <a:cubicBezTo>
                      <a:pt x="1584" y="443"/>
                      <a:pt x="1869" y="539"/>
                      <a:pt x="2122" y="634"/>
                    </a:cubicBezTo>
                    <a:cubicBezTo>
                      <a:pt x="2692" y="887"/>
                      <a:pt x="3199" y="1235"/>
                      <a:pt x="3642" y="1679"/>
                    </a:cubicBezTo>
                    <a:cubicBezTo>
                      <a:pt x="4086" y="2090"/>
                      <a:pt x="4434" y="2629"/>
                      <a:pt x="4656" y="3167"/>
                    </a:cubicBezTo>
                    <a:cubicBezTo>
                      <a:pt x="4909" y="3769"/>
                      <a:pt x="5036" y="4402"/>
                      <a:pt x="5036" y="5035"/>
                    </a:cubicBezTo>
                    <a:cubicBezTo>
                      <a:pt x="5036" y="5669"/>
                      <a:pt x="4909" y="6302"/>
                      <a:pt x="4656" y="6872"/>
                    </a:cubicBezTo>
                    <a:cubicBezTo>
                      <a:pt x="4434" y="7442"/>
                      <a:pt x="4086" y="7949"/>
                      <a:pt x="3642" y="8392"/>
                    </a:cubicBezTo>
                    <a:cubicBezTo>
                      <a:pt x="3199" y="8836"/>
                      <a:pt x="2692" y="9184"/>
                      <a:pt x="2122" y="9437"/>
                    </a:cubicBezTo>
                    <a:cubicBezTo>
                      <a:pt x="1552" y="9691"/>
                      <a:pt x="919" y="9817"/>
                      <a:pt x="286" y="9817"/>
                    </a:cubicBezTo>
                    <a:lnTo>
                      <a:pt x="191" y="9817"/>
                    </a:lnTo>
                    <a:cubicBezTo>
                      <a:pt x="96" y="9817"/>
                      <a:pt x="1" y="9881"/>
                      <a:pt x="1" y="9976"/>
                    </a:cubicBezTo>
                    <a:cubicBezTo>
                      <a:pt x="1" y="10103"/>
                      <a:pt x="96" y="10166"/>
                      <a:pt x="191" y="10198"/>
                    </a:cubicBezTo>
                    <a:lnTo>
                      <a:pt x="286" y="10198"/>
                    </a:lnTo>
                    <a:cubicBezTo>
                      <a:pt x="951" y="10198"/>
                      <a:pt x="1647" y="10039"/>
                      <a:pt x="2281" y="9786"/>
                    </a:cubicBezTo>
                    <a:cubicBezTo>
                      <a:pt x="2882" y="9532"/>
                      <a:pt x="3421" y="9152"/>
                      <a:pt x="3896" y="8677"/>
                    </a:cubicBezTo>
                    <a:cubicBezTo>
                      <a:pt x="4371" y="8202"/>
                      <a:pt x="4751" y="7664"/>
                      <a:pt x="5004" y="7031"/>
                    </a:cubicBezTo>
                    <a:cubicBezTo>
                      <a:pt x="5289" y="6397"/>
                      <a:pt x="5416" y="5732"/>
                      <a:pt x="5416" y="5035"/>
                    </a:cubicBezTo>
                    <a:cubicBezTo>
                      <a:pt x="5416" y="4339"/>
                      <a:pt x="5289" y="3674"/>
                      <a:pt x="5004" y="3040"/>
                    </a:cubicBezTo>
                    <a:cubicBezTo>
                      <a:pt x="4751" y="2439"/>
                      <a:pt x="4371" y="1869"/>
                      <a:pt x="3896" y="1394"/>
                    </a:cubicBezTo>
                    <a:cubicBezTo>
                      <a:pt x="3452" y="919"/>
                      <a:pt x="2882" y="570"/>
                      <a:pt x="2281" y="285"/>
                    </a:cubicBezTo>
                    <a:cubicBezTo>
                      <a:pt x="1996" y="158"/>
                      <a:pt x="1679" y="63"/>
                      <a:pt x="136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3715;p36">
                <a:extLst>
                  <a:ext uri="{FF2B5EF4-FFF2-40B4-BE49-F238E27FC236}">
                    <a16:creationId xmlns:a16="http://schemas.microsoft.com/office/drawing/2014/main" id="{CF3CD17C-E726-66CC-EFF6-1184EC5F56F5}"/>
                  </a:ext>
                </a:extLst>
              </p:cNvPr>
              <p:cNvSpPr/>
              <p:nvPr/>
            </p:nvSpPr>
            <p:spPr>
              <a:xfrm>
                <a:off x="2605375" y="2662325"/>
                <a:ext cx="133825" cy="254950"/>
              </a:xfrm>
              <a:custGeom>
                <a:avLst/>
                <a:gdLst/>
                <a:ahLst/>
                <a:cxnLst/>
                <a:rect l="l" t="t" r="r" b="b"/>
                <a:pathLst>
                  <a:path w="5353" h="10198" extrusionOk="0">
                    <a:moveTo>
                      <a:pt x="5163" y="0"/>
                    </a:moveTo>
                    <a:cubicBezTo>
                      <a:pt x="4466" y="0"/>
                      <a:pt x="3801" y="127"/>
                      <a:pt x="3167" y="380"/>
                    </a:cubicBezTo>
                    <a:cubicBezTo>
                      <a:pt x="2534" y="665"/>
                      <a:pt x="1996" y="1014"/>
                      <a:pt x="1521" y="1489"/>
                    </a:cubicBezTo>
                    <a:cubicBezTo>
                      <a:pt x="1046" y="1964"/>
                      <a:pt x="666" y="2502"/>
                      <a:pt x="412" y="3135"/>
                    </a:cubicBezTo>
                    <a:cubicBezTo>
                      <a:pt x="159" y="3769"/>
                      <a:pt x="1" y="4434"/>
                      <a:pt x="1" y="5130"/>
                    </a:cubicBezTo>
                    <a:cubicBezTo>
                      <a:pt x="1" y="5827"/>
                      <a:pt x="159" y="6492"/>
                      <a:pt x="412" y="7126"/>
                    </a:cubicBezTo>
                    <a:cubicBezTo>
                      <a:pt x="666" y="7759"/>
                      <a:pt x="1046" y="8297"/>
                      <a:pt x="1521" y="8772"/>
                    </a:cubicBezTo>
                    <a:cubicBezTo>
                      <a:pt x="1996" y="9247"/>
                      <a:pt x="2534" y="9627"/>
                      <a:pt x="3167" y="9881"/>
                    </a:cubicBezTo>
                    <a:cubicBezTo>
                      <a:pt x="3484" y="10007"/>
                      <a:pt x="3801" y="10102"/>
                      <a:pt x="4149" y="10198"/>
                    </a:cubicBezTo>
                    <a:lnTo>
                      <a:pt x="4213" y="10198"/>
                    </a:lnTo>
                    <a:cubicBezTo>
                      <a:pt x="4276" y="10198"/>
                      <a:pt x="4371" y="10134"/>
                      <a:pt x="4403" y="10039"/>
                    </a:cubicBezTo>
                    <a:cubicBezTo>
                      <a:pt x="4403" y="9912"/>
                      <a:pt x="4339" y="9817"/>
                      <a:pt x="4244" y="9817"/>
                    </a:cubicBezTo>
                    <a:cubicBezTo>
                      <a:pt x="3927" y="9754"/>
                      <a:pt x="3611" y="9659"/>
                      <a:pt x="3294" y="9532"/>
                    </a:cubicBezTo>
                    <a:cubicBezTo>
                      <a:pt x="2724" y="9279"/>
                      <a:pt x="2217" y="8931"/>
                      <a:pt x="1774" y="8487"/>
                    </a:cubicBezTo>
                    <a:cubicBezTo>
                      <a:pt x="1362" y="8076"/>
                      <a:pt x="1014" y="7537"/>
                      <a:pt x="761" y="6999"/>
                    </a:cubicBezTo>
                    <a:cubicBezTo>
                      <a:pt x="507" y="6397"/>
                      <a:pt x="381" y="5764"/>
                      <a:pt x="381" y="5130"/>
                    </a:cubicBezTo>
                    <a:cubicBezTo>
                      <a:pt x="381" y="4497"/>
                      <a:pt x="507" y="3864"/>
                      <a:pt x="761" y="3294"/>
                    </a:cubicBezTo>
                    <a:cubicBezTo>
                      <a:pt x="1014" y="2724"/>
                      <a:pt x="1331" y="2217"/>
                      <a:pt x="1774" y="1774"/>
                    </a:cubicBezTo>
                    <a:cubicBezTo>
                      <a:pt x="2217" y="1330"/>
                      <a:pt x="2724" y="982"/>
                      <a:pt x="3294" y="729"/>
                    </a:cubicBezTo>
                    <a:cubicBezTo>
                      <a:pt x="3896" y="507"/>
                      <a:pt x="4529" y="380"/>
                      <a:pt x="5163" y="380"/>
                    </a:cubicBezTo>
                    <a:cubicBezTo>
                      <a:pt x="5258" y="380"/>
                      <a:pt x="5353" y="285"/>
                      <a:pt x="5353" y="190"/>
                    </a:cubicBezTo>
                    <a:cubicBezTo>
                      <a:pt x="5353" y="63"/>
                      <a:pt x="5258" y="0"/>
                      <a:pt x="516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3716;p36">
                <a:extLst>
                  <a:ext uri="{FF2B5EF4-FFF2-40B4-BE49-F238E27FC236}">
                    <a16:creationId xmlns:a16="http://schemas.microsoft.com/office/drawing/2014/main" id="{16C0ECFB-DD85-A18C-DC62-89FA0C171181}"/>
                  </a:ext>
                </a:extLst>
              </p:cNvPr>
              <p:cNvSpPr/>
              <p:nvPr/>
            </p:nvSpPr>
            <p:spPr>
              <a:xfrm>
                <a:off x="2674250" y="2790575"/>
                <a:ext cx="219350" cy="175775"/>
              </a:xfrm>
              <a:custGeom>
                <a:avLst/>
                <a:gdLst/>
                <a:ahLst/>
                <a:cxnLst/>
                <a:rect l="l" t="t" r="r" b="b"/>
                <a:pathLst>
                  <a:path w="8774" h="7031" extrusionOk="0">
                    <a:moveTo>
                      <a:pt x="7348" y="0"/>
                    </a:moveTo>
                    <a:cubicBezTo>
                      <a:pt x="7348" y="666"/>
                      <a:pt x="7221" y="1331"/>
                      <a:pt x="6968" y="1932"/>
                    </a:cubicBezTo>
                    <a:cubicBezTo>
                      <a:pt x="6715" y="2502"/>
                      <a:pt x="6366" y="3041"/>
                      <a:pt x="5891" y="3484"/>
                    </a:cubicBezTo>
                    <a:cubicBezTo>
                      <a:pt x="5448" y="3959"/>
                      <a:pt x="4909" y="4307"/>
                      <a:pt x="4339" y="4561"/>
                    </a:cubicBezTo>
                    <a:cubicBezTo>
                      <a:pt x="3738" y="4814"/>
                      <a:pt x="3073" y="4941"/>
                      <a:pt x="2408" y="4941"/>
                    </a:cubicBezTo>
                    <a:lnTo>
                      <a:pt x="2313" y="4941"/>
                    </a:lnTo>
                    <a:lnTo>
                      <a:pt x="2313" y="4339"/>
                    </a:lnTo>
                    <a:lnTo>
                      <a:pt x="1" y="5701"/>
                    </a:lnTo>
                    <a:lnTo>
                      <a:pt x="2313" y="7031"/>
                    </a:lnTo>
                    <a:lnTo>
                      <a:pt x="2313" y="6366"/>
                    </a:lnTo>
                    <a:lnTo>
                      <a:pt x="2408" y="6366"/>
                    </a:lnTo>
                    <a:cubicBezTo>
                      <a:pt x="3294" y="6366"/>
                      <a:pt x="4118" y="6208"/>
                      <a:pt x="4878" y="5859"/>
                    </a:cubicBezTo>
                    <a:cubicBezTo>
                      <a:pt x="5638" y="5543"/>
                      <a:pt x="6335" y="5099"/>
                      <a:pt x="6905" y="4497"/>
                    </a:cubicBezTo>
                    <a:cubicBezTo>
                      <a:pt x="7475" y="3927"/>
                      <a:pt x="7950" y="3231"/>
                      <a:pt x="8266" y="2471"/>
                    </a:cubicBezTo>
                    <a:cubicBezTo>
                      <a:pt x="8615" y="1711"/>
                      <a:pt x="8773" y="887"/>
                      <a:pt x="8773"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3717;p36">
                <a:extLst>
                  <a:ext uri="{FF2B5EF4-FFF2-40B4-BE49-F238E27FC236}">
                    <a16:creationId xmlns:a16="http://schemas.microsoft.com/office/drawing/2014/main" id="{89EEFB60-0CC5-582A-BD86-4C115184CE0B}"/>
                  </a:ext>
                </a:extLst>
              </p:cNvPr>
              <p:cNvSpPr/>
              <p:nvPr/>
            </p:nvSpPr>
            <p:spPr>
              <a:xfrm>
                <a:off x="2669500" y="2785825"/>
                <a:ext cx="228850" cy="185275"/>
              </a:xfrm>
              <a:custGeom>
                <a:avLst/>
                <a:gdLst/>
                <a:ahLst/>
                <a:cxnLst/>
                <a:rect l="l" t="t" r="r" b="b"/>
                <a:pathLst>
                  <a:path w="9154" h="7411" extrusionOk="0">
                    <a:moveTo>
                      <a:pt x="7538" y="0"/>
                    </a:moveTo>
                    <a:cubicBezTo>
                      <a:pt x="7443" y="0"/>
                      <a:pt x="7348" y="95"/>
                      <a:pt x="7348" y="190"/>
                    </a:cubicBezTo>
                    <a:cubicBezTo>
                      <a:pt x="7348" y="824"/>
                      <a:pt x="7221" y="1457"/>
                      <a:pt x="6968" y="2059"/>
                    </a:cubicBezTo>
                    <a:cubicBezTo>
                      <a:pt x="6746" y="2597"/>
                      <a:pt x="6398" y="3136"/>
                      <a:pt x="5954" y="3547"/>
                    </a:cubicBezTo>
                    <a:cubicBezTo>
                      <a:pt x="5511" y="3991"/>
                      <a:pt x="5004" y="4339"/>
                      <a:pt x="4434" y="4592"/>
                    </a:cubicBezTo>
                    <a:cubicBezTo>
                      <a:pt x="3896" y="4814"/>
                      <a:pt x="3294" y="4941"/>
                      <a:pt x="2693" y="4941"/>
                    </a:cubicBezTo>
                    <a:lnTo>
                      <a:pt x="2693" y="4561"/>
                    </a:lnTo>
                    <a:cubicBezTo>
                      <a:pt x="2693" y="4466"/>
                      <a:pt x="2661" y="4402"/>
                      <a:pt x="2598" y="4371"/>
                    </a:cubicBezTo>
                    <a:cubicBezTo>
                      <a:pt x="2566" y="4355"/>
                      <a:pt x="2534" y="4347"/>
                      <a:pt x="2503" y="4347"/>
                    </a:cubicBezTo>
                    <a:cubicBezTo>
                      <a:pt x="2471" y="4347"/>
                      <a:pt x="2439" y="4355"/>
                      <a:pt x="2408" y="4371"/>
                    </a:cubicBezTo>
                    <a:lnTo>
                      <a:pt x="96" y="5733"/>
                    </a:lnTo>
                    <a:cubicBezTo>
                      <a:pt x="32" y="5764"/>
                      <a:pt x="1" y="5828"/>
                      <a:pt x="1" y="5891"/>
                    </a:cubicBezTo>
                    <a:cubicBezTo>
                      <a:pt x="1" y="5954"/>
                      <a:pt x="32" y="6018"/>
                      <a:pt x="96" y="6049"/>
                    </a:cubicBezTo>
                    <a:lnTo>
                      <a:pt x="2408" y="7379"/>
                    </a:lnTo>
                    <a:cubicBezTo>
                      <a:pt x="2439" y="7411"/>
                      <a:pt x="2471" y="7411"/>
                      <a:pt x="2503" y="7411"/>
                    </a:cubicBezTo>
                    <a:cubicBezTo>
                      <a:pt x="2534" y="7411"/>
                      <a:pt x="2566" y="7411"/>
                      <a:pt x="2629" y="7379"/>
                    </a:cubicBezTo>
                    <a:cubicBezTo>
                      <a:pt x="2661" y="7348"/>
                      <a:pt x="2724" y="7284"/>
                      <a:pt x="2724" y="7221"/>
                    </a:cubicBezTo>
                    <a:lnTo>
                      <a:pt x="2724" y="6778"/>
                    </a:lnTo>
                    <a:cubicBezTo>
                      <a:pt x="3548" y="6746"/>
                      <a:pt x="4371" y="6588"/>
                      <a:pt x="5163" y="6239"/>
                    </a:cubicBezTo>
                    <a:cubicBezTo>
                      <a:pt x="5923" y="5923"/>
                      <a:pt x="6651" y="5448"/>
                      <a:pt x="7253" y="4846"/>
                    </a:cubicBezTo>
                    <a:cubicBezTo>
                      <a:pt x="7855" y="4244"/>
                      <a:pt x="8330" y="3547"/>
                      <a:pt x="8646" y="2756"/>
                    </a:cubicBezTo>
                    <a:cubicBezTo>
                      <a:pt x="8995" y="1932"/>
                      <a:pt x="9153" y="1077"/>
                      <a:pt x="9153" y="190"/>
                    </a:cubicBezTo>
                    <a:cubicBezTo>
                      <a:pt x="9153" y="95"/>
                      <a:pt x="9090" y="0"/>
                      <a:pt x="8963" y="0"/>
                    </a:cubicBezTo>
                    <a:cubicBezTo>
                      <a:pt x="8868" y="0"/>
                      <a:pt x="8773" y="95"/>
                      <a:pt x="8773" y="190"/>
                    </a:cubicBezTo>
                    <a:cubicBezTo>
                      <a:pt x="8773" y="1014"/>
                      <a:pt x="8615" y="1837"/>
                      <a:pt x="8298" y="2597"/>
                    </a:cubicBezTo>
                    <a:cubicBezTo>
                      <a:pt x="7981" y="3326"/>
                      <a:pt x="7538" y="3991"/>
                      <a:pt x="6968" y="4561"/>
                    </a:cubicBezTo>
                    <a:cubicBezTo>
                      <a:pt x="6398" y="5131"/>
                      <a:pt x="5733" y="5574"/>
                      <a:pt x="5004" y="5891"/>
                    </a:cubicBezTo>
                    <a:cubicBezTo>
                      <a:pt x="4244" y="6208"/>
                      <a:pt x="3421" y="6398"/>
                      <a:pt x="2598" y="6398"/>
                    </a:cubicBezTo>
                    <a:lnTo>
                      <a:pt x="2503" y="6398"/>
                    </a:lnTo>
                    <a:cubicBezTo>
                      <a:pt x="2408" y="6398"/>
                      <a:pt x="2313" y="6461"/>
                      <a:pt x="2313" y="6588"/>
                    </a:cubicBezTo>
                    <a:lnTo>
                      <a:pt x="2313" y="6904"/>
                    </a:lnTo>
                    <a:lnTo>
                      <a:pt x="571" y="5891"/>
                    </a:lnTo>
                    <a:lnTo>
                      <a:pt x="2313" y="4877"/>
                    </a:lnTo>
                    <a:lnTo>
                      <a:pt x="2313" y="5162"/>
                    </a:lnTo>
                    <a:cubicBezTo>
                      <a:pt x="2313" y="5258"/>
                      <a:pt x="2408" y="5321"/>
                      <a:pt x="2503" y="5353"/>
                    </a:cubicBezTo>
                    <a:lnTo>
                      <a:pt x="2598" y="5353"/>
                    </a:lnTo>
                    <a:cubicBezTo>
                      <a:pt x="3294" y="5353"/>
                      <a:pt x="3959" y="5194"/>
                      <a:pt x="4593" y="4941"/>
                    </a:cubicBezTo>
                    <a:cubicBezTo>
                      <a:pt x="5194" y="4687"/>
                      <a:pt x="5764" y="4307"/>
                      <a:pt x="6240" y="3832"/>
                    </a:cubicBezTo>
                    <a:cubicBezTo>
                      <a:pt x="6715" y="3357"/>
                      <a:pt x="7063" y="2819"/>
                      <a:pt x="7348" y="2186"/>
                    </a:cubicBezTo>
                    <a:cubicBezTo>
                      <a:pt x="7601" y="1552"/>
                      <a:pt x="7728" y="887"/>
                      <a:pt x="7728" y="190"/>
                    </a:cubicBezTo>
                    <a:cubicBezTo>
                      <a:pt x="7728" y="95"/>
                      <a:pt x="7633" y="0"/>
                      <a:pt x="7538"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3718;p36">
                <a:extLst>
                  <a:ext uri="{FF2B5EF4-FFF2-40B4-BE49-F238E27FC236}">
                    <a16:creationId xmlns:a16="http://schemas.microsoft.com/office/drawing/2014/main" id="{5068B8A8-5223-875C-653B-521E3233D5BB}"/>
                  </a:ext>
                </a:extLst>
              </p:cNvPr>
              <p:cNvSpPr/>
              <p:nvPr/>
            </p:nvSpPr>
            <p:spPr>
              <a:xfrm>
                <a:off x="2574500" y="2617975"/>
                <a:ext cx="217750" cy="172625"/>
              </a:xfrm>
              <a:custGeom>
                <a:avLst/>
                <a:gdLst/>
                <a:ahLst/>
                <a:cxnLst/>
                <a:rect l="l" t="t" r="r" b="b"/>
                <a:pathLst>
                  <a:path w="8710" h="6905" extrusionOk="0">
                    <a:moveTo>
                      <a:pt x="6398" y="1"/>
                    </a:moveTo>
                    <a:lnTo>
                      <a:pt x="6398" y="444"/>
                    </a:lnTo>
                    <a:lnTo>
                      <a:pt x="6398" y="539"/>
                    </a:lnTo>
                    <a:cubicBezTo>
                      <a:pt x="5511" y="539"/>
                      <a:pt x="4656" y="697"/>
                      <a:pt x="3896" y="1014"/>
                    </a:cubicBezTo>
                    <a:cubicBezTo>
                      <a:pt x="3136" y="1362"/>
                      <a:pt x="2471" y="1806"/>
                      <a:pt x="1869" y="2408"/>
                    </a:cubicBezTo>
                    <a:cubicBezTo>
                      <a:pt x="1299" y="2978"/>
                      <a:pt x="824" y="3643"/>
                      <a:pt x="507" y="4434"/>
                    </a:cubicBezTo>
                    <a:cubicBezTo>
                      <a:pt x="190" y="5194"/>
                      <a:pt x="0" y="6018"/>
                      <a:pt x="0" y="6904"/>
                    </a:cubicBezTo>
                    <a:lnTo>
                      <a:pt x="1426" y="6904"/>
                    </a:lnTo>
                    <a:cubicBezTo>
                      <a:pt x="1426" y="6208"/>
                      <a:pt x="1584" y="5574"/>
                      <a:pt x="1806" y="4973"/>
                    </a:cubicBezTo>
                    <a:cubicBezTo>
                      <a:pt x="2059" y="4371"/>
                      <a:pt x="2439" y="3833"/>
                      <a:pt x="2882" y="3389"/>
                    </a:cubicBezTo>
                    <a:cubicBezTo>
                      <a:pt x="3326" y="2946"/>
                      <a:pt x="3864" y="2598"/>
                      <a:pt x="4466" y="2344"/>
                    </a:cubicBezTo>
                    <a:cubicBezTo>
                      <a:pt x="5067" y="2091"/>
                      <a:pt x="5701" y="1932"/>
                      <a:pt x="6398" y="1932"/>
                    </a:cubicBezTo>
                    <a:lnTo>
                      <a:pt x="6398" y="2661"/>
                    </a:lnTo>
                    <a:lnTo>
                      <a:pt x="8709" y="1331"/>
                    </a:lnTo>
                    <a:lnTo>
                      <a:pt x="6398"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3719;p36">
                <a:extLst>
                  <a:ext uri="{FF2B5EF4-FFF2-40B4-BE49-F238E27FC236}">
                    <a16:creationId xmlns:a16="http://schemas.microsoft.com/office/drawing/2014/main" id="{058124B0-FAC0-B923-09E4-26AE6E26AA6A}"/>
                  </a:ext>
                </a:extLst>
              </p:cNvPr>
              <p:cNvSpPr/>
              <p:nvPr/>
            </p:nvSpPr>
            <p:spPr>
              <a:xfrm>
                <a:off x="2569750" y="2612625"/>
                <a:ext cx="227250" cy="182725"/>
              </a:xfrm>
              <a:custGeom>
                <a:avLst/>
                <a:gdLst/>
                <a:ahLst/>
                <a:cxnLst/>
                <a:rect l="l" t="t" r="r" b="b"/>
                <a:pathLst>
                  <a:path w="9090" h="7309" extrusionOk="0">
                    <a:moveTo>
                      <a:pt x="6576" y="1"/>
                    </a:moveTo>
                    <a:cubicBezTo>
                      <a:pt x="6540" y="1"/>
                      <a:pt x="6508" y="9"/>
                      <a:pt x="6493" y="25"/>
                    </a:cubicBezTo>
                    <a:cubicBezTo>
                      <a:pt x="6429" y="88"/>
                      <a:pt x="6398" y="151"/>
                      <a:pt x="6398" y="215"/>
                    </a:cubicBezTo>
                    <a:lnTo>
                      <a:pt x="6398" y="531"/>
                    </a:lnTo>
                    <a:cubicBezTo>
                      <a:pt x="5574" y="563"/>
                      <a:pt x="4782" y="753"/>
                      <a:pt x="4022" y="1070"/>
                    </a:cubicBezTo>
                    <a:cubicBezTo>
                      <a:pt x="3231" y="1386"/>
                      <a:pt x="2534" y="1861"/>
                      <a:pt x="1932" y="2463"/>
                    </a:cubicBezTo>
                    <a:cubicBezTo>
                      <a:pt x="1331" y="3065"/>
                      <a:pt x="855" y="3762"/>
                      <a:pt x="507" y="4553"/>
                    </a:cubicBezTo>
                    <a:cubicBezTo>
                      <a:pt x="190" y="5377"/>
                      <a:pt x="0" y="6232"/>
                      <a:pt x="0" y="7118"/>
                    </a:cubicBezTo>
                    <a:cubicBezTo>
                      <a:pt x="0" y="7213"/>
                      <a:pt x="95" y="7308"/>
                      <a:pt x="190" y="7308"/>
                    </a:cubicBezTo>
                    <a:cubicBezTo>
                      <a:pt x="317" y="7308"/>
                      <a:pt x="380" y="7213"/>
                      <a:pt x="380" y="7118"/>
                    </a:cubicBezTo>
                    <a:cubicBezTo>
                      <a:pt x="380" y="6295"/>
                      <a:pt x="539" y="5472"/>
                      <a:pt x="887" y="4712"/>
                    </a:cubicBezTo>
                    <a:cubicBezTo>
                      <a:pt x="1172" y="3983"/>
                      <a:pt x="1616" y="3318"/>
                      <a:pt x="2186" y="2748"/>
                    </a:cubicBezTo>
                    <a:cubicBezTo>
                      <a:pt x="2756" y="2178"/>
                      <a:pt x="3421" y="1735"/>
                      <a:pt x="4181" y="1418"/>
                    </a:cubicBezTo>
                    <a:cubicBezTo>
                      <a:pt x="4941" y="1101"/>
                      <a:pt x="5733" y="943"/>
                      <a:pt x="6588" y="943"/>
                    </a:cubicBezTo>
                    <a:cubicBezTo>
                      <a:pt x="6683" y="943"/>
                      <a:pt x="6778" y="848"/>
                      <a:pt x="6778" y="753"/>
                    </a:cubicBezTo>
                    <a:lnTo>
                      <a:pt x="6778" y="531"/>
                    </a:lnTo>
                    <a:lnTo>
                      <a:pt x="8519" y="1545"/>
                    </a:lnTo>
                    <a:lnTo>
                      <a:pt x="6778" y="2558"/>
                    </a:lnTo>
                    <a:lnTo>
                      <a:pt x="6778" y="2146"/>
                    </a:lnTo>
                    <a:cubicBezTo>
                      <a:pt x="6778" y="2051"/>
                      <a:pt x="6683" y="1956"/>
                      <a:pt x="6588" y="1956"/>
                    </a:cubicBezTo>
                    <a:cubicBezTo>
                      <a:pt x="5891" y="1956"/>
                      <a:pt x="5194" y="2115"/>
                      <a:pt x="4561" y="2368"/>
                    </a:cubicBezTo>
                    <a:cubicBezTo>
                      <a:pt x="3959" y="2622"/>
                      <a:pt x="3421" y="3002"/>
                      <a:pt x="2946" y="3477"/>
                    </a:cubicBezTo>
                    <a:cubicBezTo>
                      <a:pt x="2471" y="3952"/>
                      <a:pt x="2091" y="4490"/>
                      <a:pt x="1837" y="5123"/>
                    </a:cubicBezTo>
                    <a:cubicBezTo>
                      <a:pt x="1552" y="5757"/>
                      <a:pt x="1426" y="6422"/>
                      <a:pt x="1426" y="7118"/>
                    </a:cubicBezTo>
                    <a:cubicBezTo>
                      <a:pt x="1426" y="7213"/>
                      <a:pt x="1521" y="7308"/>
                      <a:pt x="1616" y="7308"/>
                    </a:cubicBezTo>
                    <a:cubicBezTo>
                      <a:pt x="1711" y="7308"/>
                      <a:pt x="1806" y="7213"/>
                      <a:pt x="1806" y="7118"/>
                    </a:cubicBezTo>
                    <a:cubicBezTo>
                      <a:pt x="1806" y="6485"/>
                      <a:pt x="1932" y="5852"/>
                      <a:pt x="2186" y="5250"/>
                    </a:cubicBezTo>
                    <a:cubicBezTo>
                      <a:pt x="2407" y="4680"/>
                      <a:pt x="2756" y="4173"/>
                      <a:pt x="3199" y="3730"/>
                    </a:cubicBezTo>
                    <a:cubicBezTo>
                      <a:pt x="3642" y="3318"/>
                      <a:pt x="4149" y="2970"/>
                      <a:pt x="4719" y="2717"/>
                    </a:cubicBezTo>
                    <a:cubicBezTo>
                      <a:pt x="5257" y="2495"/>
                      <a:pt x="5796" y="2368"/>
                      <a:pt x="6398" y="2336"/>
                    </a:cubicBezTo>
                    <a:lnTo>
                      <a:pt x="6398" y="2875"/>
                    </a:lnTo>
                    <a:cubicBezTo>
                      <a:pt x="6398" y="2938"/>
                      <a:pt x="6429" y="3002"/>
                      <a:pt x="6493" y="3033"/>
                    </a:cubicBezTo>
                    <a:cubicBezTo>
                      <a:pt x="6508" y="3065"/>
                      <a:pt x="6540" y="3081"/>
                      <a:pt x="6576" y="3081"/>
                    </a:cubicBezTo>
                    <a:cubicBezTo>
                      <a:pt x="6611" y="3081"/>
                      <a:pt x="6651" y="3065"/>
                      <a:pt x="6683" y="3033"/>
                    </a:cubicBezTo>
                    <a:lnTo>
                      <a:pt x="8994" y="1703"/>
                    </a:lnTo>
                    <a:cubicBezTo>
                      <a:pt x="9058" y="1671"/>
                      <a:pt x="9089" y="1608"/>
                      <a:pt x="9089" y="1545"/>
                    </a:cubicBezTo>
                    <a:cubicBezTo>
                      <a:pt x="9089" y="1481"/>
                      <a:pt x="9058" y="1418"/>
                      <a:pt x="8994" y="1386"/>
                    </a:cubicBezTo>
                    <a:lnTo>
                      <a:pt x="6683" y="25"/>
                    </a:lnTo>
                    <a:cubicBezTo>
                      <a:pt x="6651" y="9"/>
                      <a:pt x="6611" y="1"/>
                      <a:pt x="657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3720;p36">
                <a:extLst>
                  <a:ext uri="{FF2B5EF4-FFF2-40B4-BE49-F238E27FC236}">
                    <a16:creationId xmlns:a16="http://schemas.microsoft.com/office/drawing/2014/main" id="{972940A4-1826-5F4D-9311-4E3A208CAA53}"/>
                  </a:ext>
                </a:extLst>
              </p:cNvPr>
              <p:cNvSpPr/>
              <p:nvPr/>
            </p:nvSpPr>
            <p:spPr>
              <a:xfrm>
                <a:off x="2652875" y="2705075"/>
                <a:ext cx="163125" cy="163125"/>
              </a:xfrm>
              <a:custGeom>
                <a:avLst/>
                <a:gdLst/>
                <a:ahLst/>
                <a:cxnLst/>
                <a:rect l="l" t="t" r="r" b="b"/>
                <a:pathLst>
                  <a:path w="6525" h="6525" extrusionOk="0">
                    <a:moveTo>
                      <a:pt x="3276" y="2141"/>
                    </a:moveTo>
                    <a:cubicBezTo>
                      <a:pt x="3519" y="2141"/>
                      <a:pt x="3761" y="2217"/>
                      <a:pt x="3959" y="2375"/>
                    </a:cubicBezTo>
                    <a:cubicBezTo>
                      <a:pt x="4434" y="2755"/>
                      <a:pt x="4529" y="3484"/>
                      <a:pt x="4149" y="3959"/>
                    </a:cubicBezTo>
                    <a:cubicBezTo>
                      <a:pt x="3932" y="4248"/>
                      <a:pt x="3601" y="4393"/>
                      <a:pt x="3269" y="4393"/>
                    </a:cubicBezTo>
                    <a:cubicBezTo>
                      <a:pt x="3020" y="4393"/>
                      <a:pt x="2769" y="4312"/>
                      <a:pt x="2566" y="4149"/>
                    </a:cubicBezTo>
                    <a:cubicBezTo>
                      <a:pt x="2059" y="3769"/>
                      <a:pt x="1996" y="3040"/>
                      <a:pt x="2376" y="2565"/>
                    </a:cubicBezTo>
                    <a:cubicBezTo>
                      <a:pt x="2597" y="2289"/>
                      <a:pt x="2937" y="2141"/>
                      <a:pt x="3276" y="2141"/>
                    </a:cubicBezTo>
                    <a:close/>
                    <a:moveTo>
                      <a:pt x="3453" y="0"/>
                    </a:moveTo>
                    <a:lnTo>
                      <a:pt x="2376" y="127"/>
                    </a:lnTo>
                    <a:cubicBezTo>
                      <a:pt x="2281" y="127"/>
                      <a:pt x="2249" y="190"/>
                      <a:pt x="2249" y="254"/>
                    </a:cubicBezTo>
                    <a:lnTo>
                      <a:pt x="2313" y="824"/>
                    </a:lnTo>
                    <a:cubicBezTo>
                      <a:pt x="2313" y="887"/>
                      <a:pt x="2281" y="950"/>
                      <a:pt x="2249" y="950"/>
                    </a:cubicBezTo>
                    <a:cubicBezTo>
                      <a:pt x="2122" y="1014"/>
                      <a:pt x="1996" y="1077"/>
                      <a:pt x="1869" y="1172"/>
                    </a:cubicBezTo>
                    <a:cubicBezTo>
                      <a:pt x="1853" y="1188"/>
                      <a:pt x="1830" y="1196"/>
                      <a:pt x="1802" y="1196"/>
                    </a:cubicBezTo>
                    <a:cubicBezTo>
                      <a:pt x="1774" y="1196"/>
                      <a:pt x="1742" y="1188"/>
                      <a:pt x="1711" y="1172"/>
                    </a:cubicBezTo>
                    <a:lnTo>
                      <a:pt x="1267" y="792"/>
                    </a:lnTo>
                    <a:cubicBezTo>
                      <a:pt x="1241" y="779"/>
                      <a:pt x="1215" y="771"/>
                      <a:pt x="1189" y="771"/>
                    </a:cubicBezTo>
                    <a:cubicBezTo>
                      <a:pt x="1152" y="771"/>
                      <a:pt x="1115" y="787"/>
                      <a:pt x="1077" y="824"/>
                    </a:cubicBezTo>
                    <a:lnTo>
                      <a:pt x="412" y="1679"/>
                    </a:lnTo>
                    <a:cubicBezTo>
                      <a:pt x="381" y="1742"/>
                      <a:pt x="381" y="1805"/>
                      <a:pt x="444" y="1869"/>
                    </a:cubicBezTo>
                    <a:lnTo>
                      <a:pt x="887" y="2217"/>
                    </a:lnTo>
                    <a:cubicBezTo>
                      <a:pt x="919" y="2249"/>
                      <a:pt x="951" y="2312"/>
                      <a:pt x="919" y="2375"/>
                    </a:cubicBezTo>
                    <a:cubicBezTo>
                      <a:pt x="856" y="2502"/>
                      <a:pt x="824" y="2629"/>
                      <a:pt x="792" y="2755"/>
                    </a:cubicBezTo>
                    <a:cubicBezTo>
                      <a:pt x="792" y="2819"/>
                      <a:pt x="761" y="2850"/>
                      <a:pt x="697" y="2882"/>
                    </a:cubicBezTo>
                    <a:lnTo>
                      <a:pt x="127" y="2945"/>
                    </a:lnTo>
                    <a:cubicBezTo>
                      <a:pt x="32" y="2945"/>
                      <a:pt x="1" y="3009"/>
                      <a:pt x="1" y="3072"/>
                    </a:cubicBezTo>
                    <a:lnTo>
                      <a:pt x="127" y="4149"/>
                    </a:lnTo>
                    <a:cubicBezTo>
                      <a:pt x="127" y="4244"/>
                      <a:pt x="191" y="4276"/>
                      <a:pt x="254" y="4276"/>
                    </a:cubicBezTo>
                    <a:lnTo>
                      <a:pt x="856" y="4212"/>
                    </a:lnTo>
                    <a:cubicBezTo>
                      <a:pt x="887" y="4212"/>
                      <a:pt x="951" y="4244"/>
                      <a:pt x="982" y="4276"/>
                    </a:cubicBezTo>
                    <a:cubicBezTo>
                      <a:pt x="1014" y="4402"/>
                      <a:pt x="1109" y="4529"/>
                      <a:pt x="1172" y="4656"/>
                    </a:cubicBezTo>
                    <a:cubicBezTo>
                      <a:pt x="1204" y="4687"/>
                      <a:pt x="1204" y="4751"/>
                      <a:pt x="1172" y="4814"/>
                    </a:cubicBezTo>
                    <a:lnTo>
                      <a:pt x="824" y="5257"/>
                    </a:lnTo>
                    <a:cubicBezTo>
                      <a:pt x="761" y="5321"/>
                      <a:pt x="761" y="5384"/>
                      <a:pt x="824" y="5447"/>
                    </a:cubicBezTo>
                    <a:lnTo>
                      <a:pt x="1679" y="6112"/>
                    </a:lnTo>
                    <a:cubicBezTo>
                      <a:pt x="1705" y="6125"/>
                      <a:pt x="1732" y="6133"/>
                      <a:pt x="1758" y="6133"/>
                    </a:cubicBezTo>
                    <a:cubicBezTo>
                      <a:pt x="1795" y="6133"/>
                      <a:pt x="1832" y="6118"/>
                      <a:pt x="1869" y="6081"/>
                    </a:cubicBezTo>
                    <a:lnTo>
                      <a:pt x="2217" y="5637"/>
                    </a:lnTo>
                    <a:cubicBezTo>
                      <a:pt x="2240" y="5615"/>
                      <a:pt x="2278" y="5593"/>
                      <a:pt x="2321" y="5593"/>
                    </a:cubicBezTo>
                    <a:cubicBezTo>
                      <a:pt x="2339" y="5593"/>
                      <a:pt x="2357" y="5596"/>
                      <a:pt x="2376" y="5606"/>
                    </a:cubicBezTo>
                    <a:cubicBezTo>
                      <a:pt x="2503" y="5669"/>
                      <a:pt x="2629" y="5701"/>
                      <a:pt x="2788" y="5732"/>
                    </a:cubicBezTo>
                    <a:cubicBezTo>
                      <a:pt x="2819" y="5732"/>
                      <a:pt x="2883" y="5764"/>
                      <a:pt x="2883" y="5827"/>
                    </a:cubicBezTo>
                    <a:lnTo>
                      <a:pt x="2946" y="6397"/>
                    </a:lnTo>
                    <a:cubicBezTo>
                      <a:pt x="2946" y="6461"/>
                      <a:pt x="3009" y="6524"/>
                      <a:pt x="3073" y="6524"/>
                    </a:cubicBezTo>
                    <a:lnTo>
                      <a:pt x="4149" y="6397"/>
                    </a:lnTo>
                    <a:cubicBezTo>
                      <a:pt x="4244" y="6397"/>
                      <a:pt x="4276" y="6334"/>
                      <a:pt x="4276" y="6239"/>
                    </a:cubicBezTo>
                    <a:lnTo>
                      <a:pt x="4213" y="5669"/>
                    </a:lnTo>
                    <a:cubicBezTo>
                      <a:pt x="4213" y="5637"/>
                      <a:pt x="4244" y="5574"/>
                      <a:pt x="4276" y="5542"/>
                    </a:cubicBezTo>
                    <a:cubicBezTo>
                      <a:pt x="4403" y="5479"/>
                      <a:pt x="4529" y="5416"/>
                      <a:pt x="4656" y="5352"/>
                    </a:cubicBezTo>
                    <a:cubicBezTo>
                      <a:pt x="4672" y="5336"/>
                      <a:pt x="4696" y="5329"/>
                      <a:pt x="4723" y="5329"/>
                    </a:cubicBezTo>
                    <a:cubicBezTo>
                      <a:pt x="4751" y="5329"/>
                      <a:pt x="4783" y="5336"/>
                      <a:pt x="4814" y="5352"/>
                    </a:cubicBezTo>
                    <a:lnTo>
                      <a:pt x="5258" y="5701"/>
                    </a:lnTo>
                    <a:cubicBezTo>
                      <a:pt x="5289" y="5732"/>
                      <a:pt x="5321" y="5748"/>
                      <a:pt x="5353" y="5748"/>
                    </a:cubicBezTo>
                    <a:cubicBezTo>
                      <a:pt x="5384" y="5748"/>
                      <a:pt x="5416" y="5732"/>
                      <a:pt x="5448" y="5701"/>
                    </a:cubicBezTo>
                    <a:lnTo>
                      <a:pt x="6113" y="4846"/>
                    </a:lnTo>
                    <a:cubicBezTo>
                      <a:pt x="6176" y="4782"/>
                      <a:pt x="6144" y="4687"/>
                      <a:pt x="6081" y="4656"/>
                    </a:cubicBezTo>
                    <a:lnTo>
                      <a:pt x="5638" y="4307"/>
                    </a:lnTo>
                    <a:cubicBezTo>
                      <a:pt x="5606" y="4244"/>
                      <a:pt x="5606" y="4212"/>
                      <a:pt x="5606" y="4149"/>
                    </a:cubicBezTo>
                    <a:cubicBezTo>
                      <a:pt x="5669" y="4022"/>
                      <a:pt x="5701" y="3896"/>
                      <a:pt x="5733" y="3737"/>
                    </a:cubicBezTo>
                    <a:cubicBezTo>
                      <a:pt x="5733" y="3706"/>
                      <a:pt x="5796" y="3642"/>
                      <a:pt x="5828" y="3642"/>
                    </a:cubicBezTo>
                    <a:lnTo>
                      <a:pt x="6303" y="3579"/>
                    </a:lnTo>
                    <a:cubicBezTo>
                      <a:pt x="6429" y="3579"/>
                      <a:pt x="6524" y="3452"/>
                      <a:pt x="6524" y="3325"/>
                    </a:cubicBezTo>
                    <a:lnTo>
                      <a:pt x="6398" y="2344"/>
                    </a:lnTo>
                    <a:cubicBezTo>
                      <a:pt x="6398" y="2280"/>
                      <a:pt x="6334" y="2249"/>
                      <a:pt x="6271" y="2249"/>
                    </a:cubicBezTo>
                    <a:lnTo>
                      <a:pt x="5669" y="2312"/>
                    </a:lnTo>
                    <a:cubicBezTo>
                      <a:pt x="5638" y="2312"/>
                      <a:pt x="5574" y="2280"/>
                      <a:pt x="5543" y="2249"/>
                    </a:cubicBezTo>
                    <a:cubicBezTo>
                      <a:pt x="5511" y="2090"/>
                      <a:pt x="5416" y="1995"/>
                      <a:pt x="5353" y="1869"/>
                    </a:cubicBezTo>
                    <a:cubicBezTo>
                      <a:pt x="5321" y="1805"/>
                      <a:pt x="5321" y="1774"/>
                      <a:pt x="5353" y="1710"/>
                    </a:cubicBezTo>
                    <a:lnTo>
                      <a:pt x="5701" y="1267"/>
                    </a:lnTo>
                    <a:cubicBezTo>
                      <a:pt x="5764" y="1204"/>
                      <a:pt x="5764" y="1140"/>
                      <a:pt x="5701" y="1077"/>
                    </a:cubicBezTo>
                    <a:lnTo>
                      <a:pt x="4846" y="412"/>
                    </a:lnTo>
                    <a:cubicBezTo>
                      <a:pt x="4819" y="385"/>
                      <a:pt x="4792" y="375"/>
                      <a:pt x="4766" y="375"/>
                    </a:cubicBezTo>
                    <a:cubicBezTo>
                      <a:pt x="4729" y="375"/>
                      <a:pt x="4693" y="394"/>
                      <a:pt x="4656" y="412"/>
                    </a:cubicBezTo>
                    <a:lnTo>
                      <a:pt x="4308" y="887"/>
                    </a:lnTo>
                    <a:cubicBezTo>
                      <a:pt x="4276" y="919"/>
                      <a:pt x="4213" y="919"/>
                      <a:pt x="4149" y="919"/>
                    </a:cubicBezTo>
                    <a:cubicBezTo>
                      <a:pt x="4023" y="855"/>
                      <a:pt x="3896" y="824"/>
                      <a:pt x="3738" y="792"/>
                    </a:cubicBezTo>
                    <a:cubicBezTo>
                      <a:pt x="3706" y="792"/>
                      <a:pt x="3643" y="729"/>
                      <a:pt x="3643" y="697"/>
                    </a:cubicBezTo>
                    <a:lnTo>
                      <a:pt x="3579" y="127"/>
                    </a:lnTo>
                    <a:cubicBezTo>
                      <a:pt x="3579" y="32"/>
                      <a:pt x="3516" y="0"/>
                      <a:pt x="3453"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3721;p36">
                <a:extLst>
                  <a:ext uri="{FF2B5EF4-FFF2-40B4-BE49-F238E27FC236}">
                    <a16:creationId xmlns:a16="http://schemas.microsoft.com/office/drawing/2014/main" id="{EE162944-36EC-AB1A-CAA7-453D2FFB337D}"/>
                  </a:ext>
                </a:extLst>
              </p:cNvPr>
              <p:cNvSpPr/>
              <p:nvPr/>
            </p:nvSpPr>
            <p:spPr>
              <a:xfrm>
                <a:off x="2647325" y="2700325"/>
                <a:ext cx="173425" cy="172625"/>
              </a:xfrm>
              <a:custGeom>
                <a:avLst/>
                <a:gdLst/>
                <a:ahLst/>
                <a:cxnLst/>
                <a:rect l="l" t="t" r="r" b="b"/>
                <a:pathLst>
                  <a:path w="6937" h="6905" extrusionOk="0">
                    <a:moveTo>
                      <a:pt x="3485" y="2502"/>
                    </a:moveTo>
                    <a:cubicBezTo>
                      <a:pt x="3706" y="2502"/>
                      <a:pt x="3896" y="2597"/>
                      <a:pt x="4055" y="2724"/>
                    </a:cubicBezTo>
                    <a:cubicBezTo>
                      <a:pt x="4276" y="2882"/>
                      <a:pt x="4371" y="3104"/>
                      <a:pt x="4403" y="3357"/>
                    </a:cubicBezTo>
                    <a:cubicBezTo>
                      <a:pt x="4435" y="3610"/>
                      <a:pt x="4371" y="3832"/>
                      <a:pt x="4213" y="4054"/>
                    </a:cubicBezTo>
                    <a:cubicBezTo>
                      <a:pt x="4055" y="4244"/>
                      <a:pt x="3833" y="4371"/>
                      <a:pt x="3580" y="4402"/>
                    </a:cubicBezTo>
                    <a:cubicBezTo>
                      <a:pt x="3326" y="4402"/>
                      <a:pt x="3073" y="4339"/>
                      <a:pt x="2883" y="4181"/>
                    </a:cubicBezTo>
                    <a:cubicBezTo>
                      <a:pt x="2693" y="4022"/>
                      <a:pt x="2566" y="3800"/>
                      <a:pt x="2535" y="3547"/>
                    </a:cubicBezTo>
                    <a:cubicBezTo>
                      <a:pt x="2535" y="3325"/>
                      <a:pt x="2598" y="3072"/>
                      <a:pt x="2756" y="2882"/>
                    </a:cubicBezTo>
                    <a:cubicBezTo>
                      <a:pt x="2915" y="2660"/>
                      <a:pt x="3136" y="2565"/>
                      <a:pt x="3358" y="2534"/>
                    </a:cubicBezTo>
                    <a:cubicBezTo>
                      <a:pt x="3421" y="2534"/>
                      <a:pt x="3453" y="2502"/>
                      <a:pt x="3485" y="2502"/>
                    </a:cubicBezTo>
                    <a:close/>
                    <a:moveTo>
                      <a:pt x="3511" y="2137"/>
                    </a:moveTo>
                    <a:cubicBezTo>
                      <a:pt x="3450" y="2137"/>
                      <a:pt x="3388" y="2142"/>
                      <a:pt x="3326" y="2154"/>
                    </a:cubicBezTo>
                    <a:cubicBezTo>
                      <a:pt x="2978" y="2185"/>
                      <a:pt x="2661" y="2344"/>
                      <a:pt x="2439" y="2629"/>
                    </a:cubicBezTo>
                    <a:cubicBezTo>
                      <a:pt x="2218" y="2914"/>
                      <a:pt x="2123" y="3262"/>
                      <a:pt x="2186" y="3610"/>
                    </a:cubicBezTo>
                    <a:cubicBezTo>
                      <a:pt x="2218" y="3959"/>
                      <a:pt x="2376" y="4276"/>
                      <a:pt x="2661" y="4497"/>
                    </a:cubicBezTo>
                    <a:cubicBezTo>
                      <a:pt x="2883" y="4687"/>
                      <a:pt x="3168" y="4782"/>
                      <a:pt x="3485" y="4782"/>
                    </a:cubicBezTo>
                    <a:cubicBezTo>
                      <a:pt x="3516" y="4782"/>
                      <a:pt x="3580" y="4782"/>
                      <a:pt x="3643" y="4751"/>
                    </a:cubicBezTo>
                    <a:cubicBezTo>
                      <a:pt x="3991" y="4719"/>
                      <a:pt x="4308" y="4561"/>
                      <a:pt x="4498" y="4276"/>
                    </a:cubicBezTo>
                    <a:cubicBezTo>
                      <a:pt x="4720" y="3991"/>
                      <a:pt x="4815" y="3642"/>
                      <a:pt x="4783" y="3294"/>
                    </a:cubicBezTo>
                    <a:cubicBezTo>
                      <a:pt x="4751" y="2945"/>
                      <a:pt x="4561" y="2629"/>
                      <a:pt x="4308" y="2407"/>
                    </a:cubicBezTo>
                    <a:cubicBezTo>
                      <a:pt x="4073" y="2251"/>
                      <a:pt x="3796" y="2137"/>
                      <a:pt x="3511" y="2137"/>
                    </a:cubicBezTo>
                    <a:close/>
                    <a:moveTo>
                      <a:pt x="3611" y="380"/>
                    </a:moveTo>
                    <a:lnTo>
                      <a:pt x="3675" y="887"/>
                    </a:lnTo>
                    <a:cubicBezTo>
                      <a:pt x="3675" y="1014"/>
                      <a:pt x="3801" y="1140"/>
                      <a:pt x="3928" y="1172"/>
                    </a:cubicBezTo>
                    <a:cubicBezTo>
                      <a:pt x="4055" y="1172"/>
                      <a:pt x="4181" y="1235"/>
                      <a:pt x="4308" y="1267"/>
                    </a:cubicBezTo>
                    <a:cubicBezTo>
                      <a:pt x="4343" y="1285"/>
                      <a:pt x="4381" y="1292"/>
                      <a:pt x="4419" y="1292"/>
                    </a:cubicBezTo>
                    <a:cubicBezTo>
                      <a:pt x="4516" y="1292"/>
                      <a:pt x="4611" y="1240"/>
                      <a:pt x="4656" y="1172"/>
                    </a:cubicBezTo>
                    <a:lnTo>
                      <a:pt x="4973" y="760"/>
                    </a:lnTo>
                    <a:lnTo>
                      <a:pt x="5733" y="1362"/>
                    </a:lnTo>
                    <a:lnTo>
                      <a:pt x="5416" y="1774"/>
                    </a:lnTo>
                    <a:cubicBezTo>
                      <a:pt x="5353" y="1869"/>
                      <a:pt x="5321" y="2027"/>
                      <a:pt x="5416" y="2154"/>
                    </a:cubicBezTo>
                    <a:cubicBezTo>
                      <a:pt x="5480" y="2249"/>
                      <a:pt x="5543" y="2375"/>
                      <a:pt x="5606" y="2502"/>
                    </a:cubicBezTo>
                    <a:cubicBezTo>
                      <a:pt x="5670" y="2629"/>
                      <a:pt x="5796" y="2692"/>
                      <a:pt x="5923" y="2692"/>
                    </a:cubicBezTo>
                    <a:lnTo>
                      <a:pt x="6430" y="2629"/>
                    </a:lnTo>
                    <a:lnTo>
                      <a:pt x="6556" y="3547"/>
                    </a:lnTo>
                    <a:cubicBezTo>
                      <a:pt x="6556" y="3547"/>
                      <a:pt x="6525" y="3579"/>
                      <a:pt x="6525" y="3579"/>
                    </a:cubicBezTo>
                    <a:lnTo>
                      <a:pt x="6493" y="3579"/>
                    </a:lnTo>
                    <a:lnTo>
                      <a:pt x="6050" y="3642"/>
                    </a:lnTo>
                    <a:cubicBezTo>
                      <a:pt x="5891" y="3674"/>
                      <a:pt x="5796" y="3769"/>
                      <a:pt x="5765" y="3896"/>
                    </a:cubicBezTo>
                    <a:cubicBezTo>
                      <a:pt x="5733" y="4022"/>
                      <a:pt x="5701" y="4149"/>
                      <a:pt x="5670" y="4276"/>
                    </a:cubicBezTo>
                    <a:cubicBezTo>
                      <a:pt x="5606" y="4402"/>
                      <a:pt x="5638" y="4561"/>
                      <a:pt x="5765" y="4624"/>
                    </a:cubicBezTo>
                    <a:lnTo>
                      <a:pt x="6145" y="4941"/>
                    </a:lnTo>
                    <a:lnTo>
                      <a:pt x="5543" y="5701"/>
                    </a:lnTo>
                    <a:lnTo>
                      <a:pt x="5163" y="5384"/>
                    </a:lnTo>
                    <a:cubicBezTo>
                      <a:pt x="5100" y="5352"/>
                      <a:pt x="5036" y="5336"/>
                      <a:pt x="4973" y="5336"/>
                    </a:cubicBezTo>
                    <a:cubicBezTo>
                      <a:pt x="4910" y="5336"/>
                      <a:pt x="4846" y="5352"/>
                      <a:pt x="4783" y="5384"/>
                    </a:cubicBezTo>
                    <a:cubicBezTo>
                      <a:pt x="4656" y="5447"/>
                      <a:pt x="4561" y="5511"/>
                      <a:pt x="4435" y="5574"/>
                    </a:cubicBezTo>
                    <a:cubicBezTo>
                      <a:pt x="4308" y="5637"/>
                      <a:pt x="4245" y="5764"/>
                      <a:pt x="4245" y="5891"/>
                    </a:cubicBezTo>
                    <a:lnTo>
                      <a:pt x="4308" y="6397"/>
                    </a:lnTo>
                    <a:lnTo>
                      <a:pt x="3358" y="6524"/>
                    </a:lnTo>
                    <a:lnTo>
                      <a:pt x="3295" y="6017"/>
                    </a:lnTo>
                    <a:cubicBezTo>
                      <a:pt x="3263" y="5859"/>
                      <a:pt x="3168" y="5764"/>
                      <a:pt x="3041" y="5732"/>
                    </a:cubicBezTo>
                    <a:cubicBezTo>
                      <a:pt x="2915" y="5701"/>
                      <a:pt x="2788" y="5669"/>
                      <a:pt x="2661" y="5637"/>
                    </a:cubicBezTo>
                    <a:cubicBezTo>
                      <a:pt x="2630" y="5606"/>
                      <a:pt x="2566" y="5606"/>
                      <a:pt x="2535" y="5606"/>
                    </a:cubicBezTo>
                    <a:cubicBezTo>
                      <a:pt x="2439" y="5606"/>
                      <a:pt x="2344" y="5637"/>
                      <a:pt x="2281" y="5701"/>
                    </a:cubicBezTo>
                    <a:lnTo>
                      <a:pt x="1964" y="6112"/>
                    </a:lnTo>
                    <a:lnTo>
                      <a:pt x="1204" y="5511"/>
                    </a:lnTo>
                    <a:lnTo>
                      <a:pt x="1521" y="5099"/>
                    </a:lnTo>
                    <a:cubicBezTo>
                      <a:pt x="1616" y="5004"/>
                      <a:pt x="1616" y="4846"/>
                      <a:pt x="1553" y="4751"/>
                    </a:cubicBezTo>
                    <a:cubicBezTo>
                      <a:pt x="1489" y="4624"/>
                      <a:pt x="1394" y="4529"/>
                      <a:pt x="1363" y="4402"/>
                    </a:cubicBezTo>
                    <a:cubicBezTo>
                      <a:pt x="1308" y="4292"/>
                      <a:pt x="1205" y="4206"/>
                      <a:pt x="1096" y="4206"/>
                    </a:cubicBezTo>
                    <a:cubicBezTo>
                      <a:pt x="1079" y="4206"/>
                      <a:pt x="1063" y="4208"/>
                      <a:pt x="1046" y="4212"/>
                    </a:cubicBezTo>
                    <a:lnTo>
                      <a:pt x="508" y="4276"/>
                    </a:lnTo>
                    <a:lnTo>
                      <a:pt x="413" y="3294"/>
                    </a:lnTo>
                    <a:lnTo>
                      <a:pt x="919" y="3262"/>
                    </a:lnTo>
                    <a:cubicBezTo>
                      <a:pt x="1046" y="3230"/>
                      <a:pt x="1173" y="3135"/>
                      <a:pt x="1204" y="3009"/>
                    </a:cubicBezTo>
                    <a:cubicBezTo>
                      <a:pt x="1204" y="2850"/>
                      <a:pt x="1268" y="2724"/>
                      <a:pt x="1299" y="2629"/>
                    </a:cubicBezTo>
                    <a:cubicBezTo>
                      <a:pt x="1363" y="2502"/>
                      <a:pt x="1299" y="2344"/>
                      <a:pt x="1204" y="2249"/>
                    </a:cubicBezTo>
                    <a:lnTo>
                      <a:pt x="793" y="1932"/>
                    </a:lnTo>
                    <a:lnTo>
                      <a:pt x="1394" y="1172"/>
                    </a:lnTo>
                    <a:lnTo>
                      <a:pt x="1806" y="1489"/>
                    </a:lnTo>
                    <a:cubicBezTo>
                      <a:pt x="1858" y="1541"/>
                      <a:pt x="1930" y="1564"/>
                      <a:pt x="2005" y="1564"/>
                    </a:cubicBezTo>
                    <a:cubicBezTo>
                      <a:pt x="2066" y="1564"/>
                      <a:pt x="2129" y="1549"/>
                      <a:pt x="2186" y="1520"/>
                    </a:cubicBezTo>
                    <a:cubicBezTo>
                      <a:pt x="2281" y="1425"/>
                      <a:pt x="2408" y="1362"/>
                      <a:pt x="2535" y="1330"/>
                    </a:cubicBezTo>
                    <a:cubicBezTo>
                      <a:pt x="2661" y="1267"/>
                      <a:pt x="2725" y="1140"/>
                      <a:pt x="2725" y="1014"/>
                    </a:cubicBezTo>
                    <a:lnTo>
                      <a:pt x="2661" y="475"/>
                    </a:lnTo>
                    <a:lnTo>
                      <a:pt x="3611" y="380"/>
                    </a:lnTo>
                    <a:close/>
                    <a:moveTo>
                      <a:pt x="3643" y="0"/>
                    </a:moveTo>
                    <a:lnTo>
                      <a:pt x="2535" y="127"/>
                    </a:lnTo>
                    <a:cubicBezTo>
                      <a:pt x="2471" y="127"/>
                      <a:pt x="2376" y="190"/>
                      <a:pt x="2344" y="254"/>
                    </a:cubicBezTo>
                    <a:cubicBezTo>
                      <a:pt x="2281" y="317"/>
                      <a:pt x="2249" y="412"/>
                      <a:pt x="2281" y="475"/>
                    </a:cubicBezTo>
                    <a:lnTo>
                      <a:pt x="2344" y="1014"/>
                    </a:lnTo>
                    <a:cubicBezTo>
                      <a:pt x="2218" y="1045"/>
                      <a:pt x="2123" y="1109"/>
                      <a:pt x="2028" y="1172"/>
                    </a:cubicBezTo>
                    <a:lnTo>
                      <a:pt x="1616" y="855"/>
                    </a:lnTo>
                    <a:cubicBezTo>
                      <a:pt x="1547" y="814"/>
                      <a:pt x="1472" y="790"/>
                      <a:pt x="1399" y="790"/>
                    </a:cubicBezTo>
                    <a:cubicBezTo>
                      <a:pt x="1304" y="790"/>
                      <a:pt x="1212" y="829"/>
                      <a:pt x="1141" y="919"/>
                    </a:cubicBezTo>
                    <a:lnTo>
                      <a:pt x="476" y="1774"/>
                    </a:lnTo>
                    <a:cubicBezTo>
                      <a:pt x="413" y="1837"/>
                      <a:pt x="413" y="1900"/>
                      <a:pt x="413" y="1995"/>
                    </a:cubicBezTo>
                    <a:cubicBezTo>
                      <a:pt x="413" y="2090"/>
                      <a:pt x="444" y="2154"/>
                      <a:pt x="539" y="2217"/>
                    </a:cubicBezTo>
                    <a:lnTo>
                      <a:pt x="951" y="2534"/>
                    </a:lnTo>
                    <a:cubicBezTo>
                      <a:pt x="888" y="2660"/>
                      <a:pt x="856" y="2755"/>
                      <a:pt x="824" y="2882"/>
                    </a:cubicBezTo>
                    <a:lnTo>
                      <a:pt x="318" y="2945"/>
                    </a:lnTo>
                    <a:cubicBezTo>
                      <a:pt x="128" y="2977"/>
                      <a:pt x="1" y="3135"/>
                      <a:pt x="33" y="3294"/>
                    </a:cubicBezTo>
                    <a:lnTo>
                      <a:pt x="159" y="4371"/>
                    </a:lnTo>
                    <a:cubicBezTo>
                      <a:pt x="188" y="4541"/>
                      <a:pt x="318" y="4660"/>
                      <a:pt x="459" y="4660"/>
                    </a:cubicBezTo>
                    <a:cubicBezTo>
                      <a:pt x="475" y="4660"/>
                      <a:pt x="491" y="4659"/>
                      <a:pt x="508" y="4656"/>
                    </a:cubicBezTo>
                    <a:lnTo>
                      <a:pt x="1046" y="4592"/>
                    </a:lnTo>
                    <a:cubicBezTo>
                      <a:pt x="1078" y="4719"/>
                      <a:pt x="1141" y="4814"/>
                      <a:pt x="1204" y="4909"/>
                    </a:cubicBezTo>
                    <a:lnTo>
                      <a:pt x="888" y="5321"/>
                    </a:lnTo>
                    <a:cubicBezTo>
                      <a:pt x="761" y="5479"/>
                      <a:pt x="793" y="5669"/>
                      <a:pt x="951" y="5796"/>
                    </a:cubicBezTo>
                    <a:lnTo>
                      <a:pt x="1774" y="6461"/>
                    </a:lnTo>
                    <a:cubicBezTo>
                      <a:pt x="1821" y="6507"/>
                      <a:pt x="1884" y="6536"/>
                      <a:pt x="1952" y="6536"/>
                    </a:cubicBezTo>
                    <a:cubicBezTo>
                      <a:pt x="1977" y="6536"/>
                      <a:pt x="2002" y="6533"/>
                      <a:pt x="2028" y="6524"/>
                    </a:cubicBezTo>
                    <a:cubicBezTo>
                      <a:pt x="2091" y="6524"/>
                      <a:pt x="2186" y="6492"/>
                      <a:pt x="2249" y="6397"/>
                    </a:cubicBezTo>
                    <a:lnTo>
                      <a:pt x="2566" y="5986"/>
                    </a:lnTo>
                    <a:cubicBezTo>
                      <a:pt x="2693" y="6049"/>
                      <a:pt x="2788" y="6081"/>
                      <a:pt x="2915" y="6112"/>
                    </a:cubicBezTo>
                    <a:lnTo>
                      <a:pt x="2978" y="6619"/>
                    </a:lnTo>
                    <a:cubicBezTo>
                      <a:pt x="2978" y="6777"/>
                      <a:pt x="3136" y="6904"/>
                      <a:pt x="3295" y="6904"/>
                    </a:cubicBezTo>
                    <a:lnTo>
                      <a:pt x="3326" y="6904"/>
                    </a:lnTo>
                    <a:lnTo>
                      <a:pt x="4403" y="6777"/>
                    </a:lnTo>
                    <a:cubicBezTo>
                      <a:pt x="4498" y="6777"/>
                      <a:pt x="4561" y="6714"/>
                      <a:pt x="4625" y="6651"/>
                    </a:cubicBezTo>
                    <a:cubicBezTo>
                      <a:pt x="4688" y="6587"/>
                      <a:pt x="4688" y="6492"/>
                      <a:pt x="4688" y="6429"/>
                    </a:cubicBezTo>
                    <a:lnTo>
                      <a:pt x="4625" y="5891"/>
                    </a:lnTo>
                    <a:cubicBezTo>
                      <a:pt x="4751" y="5859"/>
                      <a:pt x="4846" y="5796"/>
                      <a:pt x="4941" y="5732"/>
                    </a:cubicBezTo>
                    <a:lnTo>
                      <a:pt x="5353" y="6049"/>
                    </a:lnTo>
                    <a:cubicBezTo>
                      <a:pt x="5416" y="6112"/>
                      <a:pt x="5511" y="6112"/>
                      <a:pt x="5606" y="6112"/>
                    </a:cubicBezTo>
                    <a:cubicBezTo>
                      <a:pt x="5670" y="6112"/>
                      <a:pt x="5765" y="6081"/>
                      <a:pt x="5796" y="5986"/>
                    </a:cubicBezTo>
                    <a:lnTo>
                      <a:pt x="6493" y="5162"/>
                    </a:lnTo>
                    <a:cubicBezTo>
                      <a:pt x="6525" y="5067"/>
                      <a:pt x="6556" y="5004"/>
                      <a:pt x="6556" y="4909"/>
                    </a:cubicBezTo>
                    <a:cubicBezTo>
                      <a:pt x="6556" y="4814"/>
                      <a:pt x="6493" y="4751"/>
                      <a:pt x="6430" y="4687"/>
                    </a:cubicBezTo>
                    <a:lnTo>
                      <a:pt x="6018" y="4371"/>
                    </a:lnTo>
                    <a:cubicBezTo>
                      <a:pt x="6050" y="4244"/>
                      <a:pt x="6113" y="4149"/>
                      <a:pt x="6113" y="4022"/>
                    </a:cubicBezTo>
                    <a:lnTo>
                      <a:pt x="6556" y="3959"/>
                    </a:lnTo>
                    <a:cubicBezTo>
                      <a:pt x="6651" y="3959"/>
                      <a:pt x="6746" y="3896"/>
                      <a:pt x="6841" y="3832"/>
                    </a:cubicBezTo>
                    <a:cubicBezTo>
                      <a:pt x="6905" y="3737"/>
                      <a:pt x="6937" y="3610"/>
                      <a:pt x="6905" y="3515"/>
                    </a:cubicBezTo>
                    <a:lnTo>
                      <a:pt x="6810" y="2534"/>
                    </a:lnTo>
                    <a:cubicBezTo>
                      <a:pt x="6781" y="2363"/>
                      <a:pt x="6651" y="2244"/>
                      <a:pt x="6510" y="2244"/>
                    </a:cubicBezTo>
                    <a:cubicBezTo>
                      <a:pt x="6494" y="2244"/>
                      <a:pt x="6478" y="2245"/>
                      <a:pt x="6461" y="2249"/>
                    </a:cubicBezTo>
                    <a:lnTo>
                      <a:pt x="5923" y="2312"/>
                    </a:lnTo>
                    <a:cubicBezTo>
                      <a:pt x="5860" y="2185"/>
                      <a:pt x="5828" y="2090"/>
                      <a:pt x="5733" y="1995"/>
                    </a:cubicBezTo>
                    <a:lnTo>
                      <a:pt x="6081" y="1584"/>
                    </a:lnTo>
                    <a:cubicBezTo>
                      <a:pt x="6176" y="1425"/>
                      <a:pt x="6176" y="1235"/>
                      <a:pt x="6018" y="1140"/>
                    </a:cubicBezTo>
                    <a:lnTo>
                      <a:pt x="5163" y="444"/>
                    </a:lnTo>
                    <a:cubicBezTo>
                      <a:pt x="5100" y="412"/>
                      <a:pt x="5005" y="380"/>
                      <a:pt x="4941" y="380"/>
                    </a:cubicBezTo>
                    <a:cubicBezTo>
                      <a:pt x="4846" y="380"/>
                      <a:pt x="4783" y="444"/>
                      <a:pt x="4720" y="507"/>
                    </a:cubicBezTo>
                    <a:lnTo>
                      <a:pt x="4403" y="919"/>
                    </a:lnTo>
                    <a:cubicBezTo>
                      <a:pt x="4276" y="887"/>
                      <a:pt x="4150" y="824"/>
                      <a:pt x="4055" y="824"/>
                    </a:cubicBezTo>
                    <a:lnTo>
                      <a:pt x="3991" y="285"/>
                    </a:lnTo>
                    <a:cubicBezTo>
                      <a:pt x="3960" y="127"/>
                      <a:pt x="3801" y="0"/>
                      <a:pt x="3643"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3722;p36">
                <a:extLst>
                  <a:ext uri="{FF2B5EF4-FFF2-40B4-BE49-F238E27FC236}">
                    <a16:creationId xmlns:a16="http://schemas.microsoft.com/office/drawing/2014/main" id="{2055A853-C030-D096-0D99-18CEA7444CFF}"/>
                  </a:ext>
                </a:extLst>
              </p:cNvPr>
              <p:cNvSpPr/>
              <p:nvPr/>
            </p:nvSpPr>
            <p:spPr>
              <a:xfrm>
                <a:off x="2572125" y="2992475"/>
                <a:ext cx="61775" cy="90275"/>
              </a:xfrm>
              <a:custGeom>
                <a:avLst/>
                <a:gdLst/>
                <a:ahLst/>
                <a:cxnLst/>
                <a:rect l="l" t="t" r="r" b="b"/>
                <a:pathLst>
                  <a:path w="2471" h="3611" extrusionOk="0">
                    <a:moveTo>
                      <a:pt x="190" y="0"/>
                    </a:moveTo>
                    <a:cubicBezTo>
                      <a:pt x="64" y="0"/>
                      <a:pt x="0" y="95"/>
                      <a:pt x="0" y="190"/>
                    </a:cubicBezTo>
                    <a:cubicBezTo>
                      <a:pt x="0" y="317"/>
                      <a:pt x="64" y="380"/>
                      <a:pt x="190" y="380"/>
                    </a:cubicBezTo>
                    <a:lnTo>
                      <a:pt x="2027" y="380"/>
                    </a:lnTo>
                    <a:cubicBezTo>
                      <a:pt x="2059" y="380"/>
                      <a:pt x="2091" y="412"/>
                      <a:pt x="2091" y="443"/>
                    </a:cubicBezTo>
                    <a:lnTo>
                      <a:pt x="2091" y="3420"/>
                    </a:lnTo>
                    <a:cubicBezTo>
                      <a:pt x="2091" y="3515"/>
                      <a:pt x="2186" y="3610"/>
                      <a:pt x="2281" y="3610"/>
                    </a:cubicBezTo>
                    <a:cubicBezTo>
                      <a:pt x="2376" y="3610"/>
                      <a:pt x="2471" y="3515"/>
                      <a:pt x="2471" y="3420"/>
                    </a:cubicBezTo>
                    <a:lnTo>
                      <a:pt x="2471" y="443"/>
                    </a:lnTo>
                    <a:cubicBezTo>
                      <a:pt x="2471" y="190"/>
                      <a:pt x="2281" y="0"/>
                      <a:pt x="202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3723;p36">
                <a:extLst>
                  <a:ext uri="{FF2B5EF4-FFF2-40B4-BE49-F238E27FC236}">
                    <a16:creationId xmlns:a16="http://schemas.microsoft.com/office/drawing/2014/main" id="{ACD8D157-31A3-ED9D-E472-603AF42E2293}"/>
                  </a:ext>
                </a:extLst>
              </p:cNvPr>
              <p:cNvSpPr/>
              <p:nvPr/>
            </p:nvSpPr>
            <p:spPr>
              <a:xfrm>
                <a:off x="2458125" y="3210175"/>
                <a:ext cx="103725" cy="9550"/>
              </a:xfrm>
              <a:custGeom>
                <a:avLst/>
                <a:gdLst/>
                <a:ahLst/>
                <a:cxnLst/>
                <a:rect l="l" t="t" r="r" b="b"/>
                <a:pathLst>
                  <a:path w="4149" h="382" extrusionOk="0">
                    <a:moveTo>
                      <a:pt x="190" y="1"/>
                    </a:moveTo>
                    <a:cubicBezTo>
                      <a:pt x="63" y="1"/>
                      <a:pt x="0" y="96"/>
                      <a:pt x="0" y="191"/>
                    </a:cubicBezTo>
                    <a:cubicBezTo>
                      <a:pt x="0" y="286"/>
                      <a:pt x="63" y="381"/>
                      <a:pt x="190" y="381"/>
                    </a:cubicBezTo>
                    <a:lnTo>
                      <a:pt x="3959" y="381"/>
                    </a:lnTo>
                    <a:cubicBezTo>
                      <a:pt x="4054" y="381"/>
                      <a:pt x="4149" y="286"/>
                      <a:pt x="4149" y="191"/>
                    </a:cubicBezTo>
                    <a:cubicBezTo>
                      <a:pt x="4149" y="96"/>
                      <a:pt x="4054" y="1"/>
                      <a:pt x="395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3724;p36">
                <a:extLst>
                  <a:ext uri="{FF2B5EF4-FFF2-40B4-BE49-F238E27FC236}">
                    <a16:creationId xmlns:a16="http://schemas.microsoft.com/office/drawing/2014/main" id="{4D083A3C-5550-8E38-2E03-96241D95E472}"/>
                  </a:ext>
                </a:extLst>
              </p:cNvPr>
              <p:cNvSpPr/>
              <p:nvPr/>
            </p:nvSpPr>
            <p:spPr>
              <a:xfrm>
                <a:off x="2378150" y="2992475"/>
                <a:ext cx="61775" cy="90275"/>
              </a:xfrm>
              <a:custGeom>
                <a:avLst/>
                <a:gdLst/>
                <a:ahLst/>
                <a:cxnLst/>
                <a:rect l="l" t="t" r="r" b="b"/>
                <a:pathLst>
                  <a:path w="2471" h="3611" extrusionOk="0">
                    <a:moveTo>
                      <a:pt x="476" y="0"/>
                    </a:moveTo>
                    <a:cubicBezTo>
                      <a:pt x="191" y="0"/>
                      <a:pt x="0" y="222"/>
                      <a:pt x="0" y="475"/>
                    </a:cubicBezTo>
                    <a:lnTo>
                      <a:pt x="0" y="3420"/>
                    </a:lnTo>
                    <a:cubicBezTo>
                      <a:pt x="0" y="3515"/>
                      <a:pt x="96" y="3610"/>
                      <a:pt x="191" y="3610"/>
                    </a:cubicBezTo>
                    <a:cubicBezTo>
                      <a:pt x="286" y="3610"/>
                      <a:pt x="381" y="3515"/>
                      <a:pt x="381" y="3420"/>
                    </a:cubicBezTo>
                    <a:lnTo>
                      <a:pt x="381" y="475"/>
                    </a:lnTo>
                    <a:cubicBezTo>
                      <a:pt x="381" y="412"/>
                      <a:pt x="412" y="380"/>
                      <a:pt x="476" y="380"/>
                    </a:cubicBezTo>
                    <a:lnTo>
                      <a:pt x="2281" y="380"/>
                    </a:lnTo>
                    <a:cubicBezTo>
                      <a:pt x="2376" y="380"/>
                      <a:pt x="2471" y="285"/>
                      <a:pt x="2471" y="190"/>
                    </a:cubicBezTo>
                    <a:cubicBezTo>
                      <a:pt x="2471" y="95"/>
                      <a:pt x="2376" y="0"/>
                      <a:pt x="228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3725;p36">
                <a:extLst>
                  <a:ext uri="{FF2B5EF4-FFF2-40B4-BE49-F238E27FC236}">
                    <a16:creationId xmlns:a16="http://schemas.microsoft.com/office/drawing/2014/main" id="{F76BFE8C-376E-B845-D719-404C35B5251F}"/>
                  </a:ext>
                </a:extLst>
              </p:cNvPr>
              <p:cNvSpPr/>
              <p:nvPr/>
            </p:nvSpPr>
            <p:spPr>
              <a:xfrm>
                <a:off x="2483450" y="2925175"/>
                <a:ext cx="47525" cy="49100"/>
              </a:xfrm>
              <a:custGeom>
                <a:avLst/>
                <a:gdLst/>
                <a:ahLst/>
                <a:cxnLst/>
                <a:rect l="l" t="t" r="r" b="b"/>
                <a:pathLst>
                  <a:path w="1901" h="1964" extrusionOk="0">
                    <a:moveTo>
                      <a:pt x="951" y="0"/>
                    </a:moveTo>
                    <a:cubicBezTo>
                      <a:pt x="412" y="0"/>
                      <a:pt x="0" y="444"/>
                      <a:pt x="0" y="982"/>
                    </a:cubicBezTo>
                    <a:cubicBezTo>
                      <a:pt x="0" y="1520"/>
                      <a:pt x="412" y="1964"/>
                      <a:pt x="951" y="1964"/>
                    </a:cubicBezTo>
                    <a:cubicBezTo>
                      <a:pt x="1457" y="1964"/>
                      <a:pt x="1901" y="1520"/>
                      <a:pt x="1901" y="982"/>
                    </a:cubicBezTo>
                    <a:cubicBezTo>
                      <a:pt x="1901" y="444"/>
                      <a:pt x="1457" y="0"/>
                      <a:pt x="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3726;p36">
                <a:extLst>
                  <a:ext uri="{FF2B5EF4-FFF2-40B4-BE49-F238E27FC236}">
                    <a16:creationId xmlns:a16="http://schemas.microsoft.com/office/drawing/2014/main" id="{9D29719D-DAD2-4B37-F8E8-7A61E7069995}"/>
                  </a:ext>
                </a:extLst>
              </p:cNvPr>
              <p:cNvSpPr/>
              <p:nvPr/>
            </p:nvSpPr>
            <p:spPr>
              <a:xfrm>
                <a:off x="2478700" y="2920425"/>
                <a:ext cx="57025" cy="58600"/>
              </a:xfrm>
              <a:custGeom>
                <a:avLst/>
                <a:gdLst/>
                <a:ahLst/>
                <a:cxnLst/>
                <a:rect l="l" t="t" r="r" b="b"/>
                <a:pathLst>
                  <a:path w="2281" h="2344" extrusionOk="0">
                    <a:moveTo>
                      <a:pt x="1141" y="380"/>
                    </a:moveTo>
                    <a:cubicBezTo>
                      <a:pt x="1552" y="380"/>
                      <a:pt x="1901" y="729"/>
                      <a:pt x="1901" y="1172"/>
                    </a:cubicBezTo>
                    <a:cubicBezTo>
                      <a:pt x="1901" y="1615"/>
                      <a:pt x="1552" y="1964"/>
                      <a:pt x="1141" y="1964"/>
                    </a:cubicBezTo>
                    <a:cubicBezTo>
                      <a:pt x="697" y="1964"/>
                      <a:pt x="380" y="1615"/>
                      <a:pt x="380" y="1172"/>
                    </a:cubicBezTo>
                    <a:cubicBezTo>
                      <a:pt x="380" y="729"/>
                      <a:pt x="697" y="380"/>
                      <a:pt x="1141" y="380"/>
                    </a:cubicBezTo>
                    <a:close/>
                    <a:moveTo>
                      <a:pt x="1141" y="0"/>
                    </a:moveTo>
                    <a:cubicBezTo>
                      <a:pt x="507" y="0"/>
                      <a:pt x="0" y="539"/>
                      <a:pt x="0" y="1172"/>
                    </a:cubicBezTo>
                    <a:cubicBezTo>
                      <a:pt x="0" y="1805"/>
                      <a:pt x="507"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3727;p36">
                <a:extLst>
                  <a:ext uri="{FF2B5EF4-FFF2-40B4-BE49-F238E27FC236}">
                    <a16:creationId xmlns:a16="http://schemas.microsoft.com/office/drawing/2014/main" id="{9F632298-B1BC-F0E9-DA42-BC47D590A0E8}"/>
                  </a:ext>
                </a:extLst>
              </p:cNvPr>
              <p:cNvSpPr/>
              <p:nvPr/>
            </p:nvSpPr>
            <p:spPr>
              <a:xfrm>
                <a:off x="2462875" y="2986925"/>
                <a:ext cx="89475" cy="57025"/>
              </a:xfrm>
              <a:custGeom>
                <a:avLst/>
                <a:gdLst/>
                <a:ahLst/>
                <a:cxnLst/>
                <a:rect l="l" t="t" r="r" b="b"/>
                <a:pathLst>
                  <a:path w="3579" h="2281" extrusionOk="0">
                    <a:moveTo>
                      <a:pt x="1172" y="0"/>
                    </a:moveTo>
                    <a:cubicBezTo>
                      <a:pt x="0" y="32"/>
                      <a:pt x="0" y="1964"/>
                      <a:pt x="0" y="1964"/>
                    </a:cubicBezTo>
                    <a:cubicBezTo>
                      <a:pt x="0" y="2122"/>
                      <a:pt x="823" y="2281"/>
                      <a:pt x="1805" y="2281"/>
                    </a:cubicBezTo>
                    <a:cubicBezTo>
                      <a:pt x="2787" y="2281"/>
                      <a:pt x="3579" y="2122"/>
                      <a:pt x="3579" y="1964"/>
                    </a:cubicBezTo>
                    <a:cubicBezTo>
                      <a:pt x="3579" y="1964"/>
                      <a:pt x="3579" y="1964"/>
                      <a:pt x="3579" y="1932"/>
                    </a:cubicBezTo>
                    <a:cubicBezTo>
                      <a:pt x="3579" y="1932"/>
                      <a:pt x="3484" y="32"/>
                      <a:pt x="23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3728;p36">
                <a:extLst>
                  <a:ext uri="{FF2B5EF4-FFF2-40B4-BE49-F238E27FC236}">
                    <a16:creationId xmlns:a16="http://schemas.microsoft.com/office/drawing/2014/main" id="{927639C3-8D53-6D3D-137F-31C476EDE0D5}"/>
                  </a:ext>
                </a:extLst>
              </p:cNvPr>
              <p:cNvSpPr/>
              <p:nvPr/>
            </p:nvSpPr>
            <p:spPr>
              <a:xfrm>
                <a:off x="2458125" y="2982175"/>
                <a:ext cx="98975" cy="66525"/>
              </a:xfrm>
              <a:custGeom>
                <a:avLst/>
                <a:gdLst/>
                <a:ahLst/>
                <a:cxnLst/>
                <a:rect l="l" t="t" r="r" b="b"/>
                <a:pathLst>
                  <a:path w="3959" h="2661" extrusionOk="0">
                    <a:moveTo>
                      <a:pt x="2120" y="366"/>
                    </a:moveTo>
                    <a:cubicBezTo>
                      <a:pt x="2259" y="366"/>
                      <a:pt x="2407" y="370"/>
                      <a:pt x="2565" y="380"/>
                    </a:cubicBezTo>
                    <a:cubicBezTo>
                      <a:pt x="3389" y="412"/>
                      <a:pt x="3547" y="1774"/>
                      <a:pt x="3579" y="2091"/>
                    </a:cubicBezTo>
                    <a:cubicBezTo>
                      <a:pt x="3420" y="2154"/>
                      <a:pt x="2882" y="2281"/>
                      <a:pt x="1995" y="2281"/>
                    </a:cubicBezTo>
                    <a:cubicBezTo>
                      <a:pt x="1077" y="2281"/>
                      <a:pt x="538" y="2154"/>
                      <a:pt x="380" y="2091"/>
                    </a:cubicBezTo>
                    <a:cubicBezTo>
                      <a:pt x="412" y="1774"/>
                      <a:pt x="507" y="380"/>
                      <a:pt x="1362" y="380"/>
                    </a:cubicBezTo>
                    <a:cubicBezTo>
                      <a:pt x="1594" y="380"/>
                      <a:pt x="1840" y="366"/>
                      <a:pt x="2120" y="366"/>
                    </a:cubicBezTo>
                    <a:close/>
                    <a:moveTo>
                      <a:pt x="1362" y="0"/>
                    </a:moveTo>
                    <a:cubicBezTo>
                      <a:pt x="0" y="32"/>
                      <a:pt x="0" y="2059"/>
                      <a:pt x="0" y="2154"/>
                    </a:cubicBezTo>
                    <a:cubicBezTo>
                      <a:pt x="0" y="2566"/>
                      <a:pt x="1077" y="2661"/>
                      <a:pt x="1995" y="2661"/>
                    </a:cubicBezTo>
                    <a:cubicBezTo>
                      <a:pt x="2882" y="2661"/>
                      <a:pt x="3959" y="2566"/>
                      <a:pt x="3959" y="2154"/>
                    </a:cubicBezTo>
                    <a:lnTo>
                      <a:pt x="3959" y="2122"/>
                    </a:lnTo>
                    <a:cubicBezTo>
                      <a:pt x="3959" y="2059"/>
                      <a:pt x="3864" y="32"/>
                      <a:pt x="25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3729;p36">
                <a:extLst>
                  <a:ext uri="{FF2B5EF4-FFF2-40B4-BE49-F238E27FC236}">
                    <a16:creationId xmlns:a16="http://schemas.microsoft.com/office/drawing/2014/main" id="{49C4B2A3-6F31-20A5-679E-C38777B65C0E}"/>
                  </a:ext>
                </a:extLst>
              </p:cNvPr>
              <p:cNvSpPr/>
              <p:nvPr/>
            </p:nvSpPr>
            <p:spPr>
              <a:xfrm>
                <a:off x="2606175" y="3107275"/>
                <a:ext cx="47525" cy="49100"/>
              </a:xfrm>
              <a:custGeom>
                <a:avLst/>
                <a:gdLst/>
                <a:ahLst/>
                <a:cxnLst/>
                <a:rect l="l" t="t" r="r" b="b"/>
                <a:pathLst>
                  <a:path w="1901" h="1964" extrusionOk="0">
                    <a:moveTo>
                      <a:pt x="950" y="0"/>
                    </a:moveTo>
                    <a:cubicBezTo>
                      <a:pt x="444" y="0"/>
                      <a:pt x="0" y="443"/>
                      <a:pt x="0" y="982"/>
                    </a:cubicBezTo>
                    <a:cubicBezTo>
                      <a:pt x="0" y="1520"/>
                      <a:pt x="444" y="1964"/>
                      <a:pt x="950" y="1964"/>
                    </a:cubicBezTo>
                    <a:cubicBezTo>
                      <a:pt x="1489" y="1964"/>
                      <a:pt x="1900" y="1520"/>
                      <a:pt x="1900" y="982"/>
                    </a:cubicBezTo>
                    <a:cubicBezTo>
                      <a:pt x="1900" y="443"/>
                      <a:pt x="1489" y="0"/>
                      <a:pt x="9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3730;p36">
                <a:extLst>
                  <a:ext uri="{FF2B5EF4-FFF2-40B4-BE49-F238E27FC236}">
                    <a16:creationId xmlns:a16="http://schemas.microsoft.com/office/drawing/2014/main" id="{6D24EB37-1FBC-B83A-607A-5027EB0485B0}"/>
                  </a:ext>
                </a:extLst>
              </p:cNvPr>
              <p:cNvSpPr/>
              <p:nvPr/>
            </p:nvSpPr>
            <p:spPr>
              <a:xfrm>
                <a:off x="2601425" y="3102525"/>
                <a:ext cx="57025" cy="58600"/>
              </a:xfrm>
              <a:custGeom>
                <a:avLst/>
                <a:gdLst/>
                <a:ahLst/>
                <a:cxnLst/>
                <a:rect l="l" t="t" r="r" b="b"/>
                <a:pathLst>
                  <a:path w="2281" h="2344" extrusionOk="0">
                    <a:moveTo>
                      <a:pt x="1140" y="380"/>
                    </a:moveTo>
                    <a:cubicBezTo>
                      <a:pt x="1584" y="380"/>
                      <a:pt x="1900" y="728"/>
                      <a:pt x="1900" y="1172"/>
                    </a:cubicBezTo>
                    <a:cubicBezTo>
                      <a:pt x="1900" y="1615"/>
                      <a:pt x="1584" y="1963"/>
                      <a:pt x="1140" y="1963"/>
                    </a:cubicBezTo>
                    <a:cubicBezTo>
                      <a:pt x="729" y="1963"/>
                      <a:pt x="380" y="1615"/>
                      <a:pt x="380" y="1172"/>
                    </a:cubicBezTo>
                    <a:cubicBezTo>
                      <a:pt x="380" y="728"/>
                      <a:pt x="729" y="380"/>
                      <a:pt x="1140" y="380"/>
                    </a:cubicBezTo>
                    <a:close/>
                    <a:moveTo>
                      <a:pt x="1140" y="0"/>
                    </a:moveTo>
                    <a:cubicBezTo>
                      <a:pt x="539" y="0"/>
                      <a:pt x="0" y="538"/>
                      <a:pt x="0" y="1172"/>
                    </a:cubicBezTo>
                    <a:cubicBezTo>
                      <a:pt x="0" y="1805"/>
                      <a:pt x="539" y="2344"/>
                      <a:pt x="1140" y="2344"/>
                    </a:cubicBezTo>
                    <a:cubicBezTo>
                      <a:pt x="1774" y="2344"/>
                      <a:pt x="2280" y="1805"/>
                      <a:pt x="2280" y="1172"/>
                    </a:cubicBezTo>
                    <a:cubicBezTo>
                      <a:pt x="2280" y="538"/>
                      <a:pt x="1774" y="0"/>
                      <a:pt x="114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3731;p36">
                <a:extLst>
                  <a:ext uri="{FF2B5EF4-FFF2-40B4-BE49-F238E27FC236}">
                    <a16:creationId xmlns:a16="http://schemas.microsoft.com/office/drawing/2014/main" id="{CE545D6B-2C06-824E-A4D3-FA8E05AEBD4C}"/>
                  </a:ext>
                </a:extLst>
              </p:cNvPr>
              <p:cNvSpPr/>
              <p:nvPr/>
            </p:nvSpPr>
            <p:spPr>
              <a:xfrm>
                <a:off x="2586375" y="3168675"/>
                <a:ext cx="89500" cy="56575"/>
              </a:xfrm>
              <a:custGeom>
                <a:avLst/>
                <a:gdLst/>
                <a:ahLst/>
                <a:cxnLst/>
                <a:rect l="l" t="t" r="r" b="b"/>
                <a:pathLst>
                  <a:path w="3580" h="2263" extrusionOk="0">
                    <a:moveTo>
                      <a:pt x="1914" y="0"/>
                    </a:moveTo>
                    <a:cubicBezTo>
                      <a:pt x="1637" y="0"/>
                      <a:pt x="1383" y="14"/>
                      <a:pt x="1172" y="14"/>
                    </a:cubicBezTo>
                    <a:cubicBezTo>
                      <a:pt x="0" y="46"/>
                      <a:pt x="0" y="1978"/>
                      <a:pt x="0" y="1978"/>
                    </a:cubicBezTo>
                    <a:cubicBezTo>
                      <a:pt x="0" y="2136"/>
                      <a:pt x="792" y="2263"/>
                      <a:pt x="1774" y="2263"/>
                    </a:cubicBezTo>
                    <a:cubicBezTo>
                      <a:pt x="2787" y="2263"/>
                      <a:pt x="3579" y="2136"/>
                      <a:pt x="3579" y="1978"/>
                    </a:cubicBezTo>
                    <a:cubicBezTo>
                      <a:pt x="3579" y="1978"/>
                      <a:pt x="3579" y="1946"/>
                      <a:pt x="3579" y="1946"/>
                    </a:cubicBezTo>
                    <a:cubicBezTo>
                      <a:pt x="3579" y="1946"/>
                      <a:pt x="3484" y="46"/>
                      <a:pt x="2344" y="14"/>
                    </a:cubicBezTo>
                    <a:cubicBezTo>
                      <a:pt x="2196" y="4"/>
                      <a:pt x="2052" y="0"/>
                      <a:pt x="1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3732;p36">
                <a:extLst>
                  <a:ext uri="{FF2B5EF4-FFF2-40B4-BE49-F238E27FC236}">
                    <a16:creationId xmlns:a16="http://schemas.microsoft.com/office/drawing/2014/main" id="{7CDF45AD-9859-9CD3-A45F-1B6EAB017F2D}"/>
                  </a:ext>
                </a:extLst>
              </p:cNvPr>
              <p:cNvSpPr/>
              <p:nvPr/>
            </p:nvSpPr>
            <p:spPr>
              <a:xfrm>
                <a:off x="2581625" y="3163675"/>
                <a:ext cx="99000" cy="67125"/>
              </a:xfrm>
              <a:custGeom>
                <a:avLst/>
                <a:gdLst/>
                <a:ahLst/>
                <a:cxnLst/>
                <a:rect l="l" t="t" r="r" b="b"/>
                <a:pathLst>
                  <a:path w="3960" h="2685" extrusionOk="0">
                    <a:moveTo>
                      <a:pt x="2534" y="404"/>
                    </a:moveTo>
                    <a:cubicBezTo>
                      <a:pt x="3389" y="436"/>
                      <a:pt x="3547" y="1798"/>
                      <a:pt x="3579" y="2114"/>
                    </a:cubicBezTo>
                    <a:cubicBezTo>
                      <a:pt x="3421" y="2178"/>
                      <a:pt x="2882" y="2304"/>
                      <a:pt x="1964" y="2304"/>
                    </a:cubicBezTo>
                    <a:cubicBezTo>
                      <a:pt x="1077" y="2304"/>
                      <a:pt x="539" y="2178"/>
                      <a:pt x="380" y="2114"/>
                    </a:cubicBezTo>
                    <a:cubicBezTo>
                      <a:pt x="380" y="1798"/>
                      <a:pt x="475" y="404"/>
                      <a:pt x="1362" y="404"/>
                    </a:cubicBezTo>
                    <a:close/>
                    <a:moveTo>
                      <a:pt x="1905" y="0"/>
                    </a:moveTo>
                    <a:cubicBezTo>
                      <a:pt x="1703" y="0"/>
                      <a:pt x="1521" y="8"/>
                      <a:pt x="1362" y="24"/>
                    </a:cubicBezTo>
                    <a:cubicBezTo>
                      <a:pt x="0" y="56"/>
                      <a:pt x="0" y="2083"/>
                      <a:pt x="0" y="2178"/>
                    </a:cubicBezTo>
                    <a:cubicBezTo>
                      <a:pt x="0" y="2589"/>
                      <a:pt x="1077" y="2684"/>
                      <a:pt x="1964" y="2684"/>
                    </a:cubicBezTo>
                    <a:cubicBezTo>
                      <a:pt x="2882" y="2684"/>
                      <a:pt x="3959" y="2589"/>
                      <a:pt x="3959" y="2178"/>
                    </a:cubicBezTo>
                    <a:lnTo>
                      <a:pt x="3959" y="2146"/>
                    </a:lnTo>
                    <a:cubicBezTo>
                      <a:pt x="3959" y="2051"/>
                      <a:pt x="3832" y="56"/>
                      <a:pt x="2566" y="24"/>
                    </a:cubicBezTo>
                    <a:cubicBezTo>
                      <a:pt x="2328" y="8"/>
                      <a:pt x="2106" y="0"/>
                      <a:pt x="190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3733;p36">
                <a:extLst>
                  <a:ext uri="{FF2B5EF4-FFF2-40B4-BE49-F238E27FC236}">
                    <a16:creationId xmlns:a16="http://schemas.microsoft.com/office/drawing/2014/main" id="{8B525F50-103E-6EFF-9EF3-55E8BB28FF59}"/>
                  </a:ext>
                </a:extLst>
              </p:cNvPr>
              <p:cNvSpPr/>
              <p:nvPr/>
            </p:nvSpPr>
            <p:spPr>
              <a:xfrm>
                <a:off x="2360725" y="3101725"/>
                <a:ext cx="47525" cy="49100"/>
              </a:xfrm>
              <a:custGeom>
                <a:avLst/>
                <a:gdLst/>
                <a:ahLst/>
                <a:cxnLst/>
                <a:rect l="l" t="t" r="r" b="b"/>
                <a:pathLst>
                  <a:path w="1901" h="1964" extrusionOk="0">
                    <a:moveTo>
                      <a:pt x="951" y="0"/>
                    </a:moveTo>
                    <a:cubicBezTo>
                      <a:pt x="444" y="0"/>
                      <a:pt x="1" y="444"/>
                      <a:pt x="1" y="982"/>
                    </a:cubicBezTo>
                    <a:cubicBezTo>
                      <a:pt x="1" y="1520"/>
                      <a:pt x="444" y="1964"/>
                      <a:pt x="951" y="1964"/>
                    </a:cubicBezTo>
                    <a:cubicBezTo>
                      <a:pt x="1489" y="1964"/>
                      <a:pt x="1901" y="1520"/>
                      <a:pt x="1901" y="982"/>
                    </a:cubicBezTo>
                    <a:cubicBezTo>
                      <a:pt x="1901" y="444"/>
                      <a:pt x="1489" y="0"/>
                      <a:pt x="9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3734;p36">
                <a:extLst>
                  <a:ext uri="{FF2B5EF4-FFF2-40B4-BE49-F238E27FC236}">
                    <a16:creationId xmlns:a16="http://schemas.microsoft.com/office/drawing/2014/main" id="{C07BBC14-A110-2363-E7C1-9CFE6E8E8D36}"/>
                  </a:ext>
                </a:extLst>
              </p:cNvPr>
              <p:cNvSpPr/>
              <p:nvPr/>
            </p:nvSpPr>
            <p:spPr>
              <a:xfrm>
                <a:off x="2355975" y="3096975"/>
                <a:ext cx="57025" cy="58600"/>
              </a:xfrm>
              <a:custGeom>
                <a:avLst/>
                <a:gdLst/>
                <a:ahLst/>
                <a:cxnLst/>
                <a:rect l="l" t="t" r="r" b="b"/>
                <a:pathLst>
                  <a:path w="2281" h="2344" extrusionOk="0">
                    <a:moveTo>
                      <a:pt x="1141" y="380"/>
                    </a:moveTo>
                    <a:cubicBezTo>
                      <a:pt x="1584" y="380"/>
                      <a:pt x="1901" y="729"/>
                      <a:pt x="1901" y="1172"/>
                    </a:cubicBezTo>
                    <a:cubicBezTo>
                      <a:pt x="1901" y="1615"/>
                      <a:pt x="1584" y="1964"/>
                      <a:pt x="1141" y="1964"/>
                    </a:cubicBezTo>
                    <a:cubicBezTo>
                      <a:pt x="729" y="1964"/>
                      <a:pt x="381" y="1615"/>
                      <a:pt x="381" y="1172"/>
                    </a:cubicBezTo>
                    <a:cubicBezTo>
                      <a:pt x="381" y="729"/>
                      <a:pt x="729" y="380"/>
                      <a:pt x="1141" y="380"/>
                    </a:cubicBezTo>
                    <a:close/>
                    <a:moveTo>
                      <a:pt x="1141" y="0"/>
                    </a:moveTo>
                    <a:cubicBezTo>
                      <a:pt x="539" y="0"/>
                      <a:pt x="1" y="539"/>
                      <a:pt x="1" y="1172"/>
                    </a:cubicBezTo>
                    <a:cubicBezTo>
                      <a:pt x="1" y="1805"/>
                      <a:pt x="539" y="2344"/>
                      <a:pt x="1141" y="2344"/>
                    </a:cubicBezTo>
                    <a:cubicBezTo>
                      <a:pt x="1774" y="2344"/>
                      <a:pt x="2281" y="1805"/>
                      <a:pt x="2281" y="1172"/>
                    </a:cubicBezTo>
                    <a:cubicBezTo>
                      <a:pt x="2281" y="539"/>
                      <a:pt x="1774" y="0"/>
                      <a:pt x="114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3735;p36">
                <a:extLst>
                  <a:ext uri="{FF2B5EF4-FFF2-40B4-BE49-F238E27FC236}">
                    <a16:creationId xmlns:a16="http://schemas.microsoft.com/office/drawing/2014/main" id="{6F6F9F89-69EE-1646-5638-CDF8426E12DC}"/>
                  </a:ext>
                </a:extLst>
              </p:cNvPr>
              <p:cNvSpPr/>
              <p:nvPr/>
            </p:nvSpPr>
            <p:spPr>
              <a:xfrm>
                <a:off x="2340950" y="3163475"/>
                <a:ext cx="89475" cy="57025"/>
              </a:xfrm>
              <a:custGeom>
                <a:avLst/>
                <a:gdLst/>
                <a:ahLst/>
                <a:cxnLst/>
                <a:rect l="l" t="t" r="r" b="b"/>
                <a:pathLst>
                  <a:path w="3579" h="2281" extrusionOk="0">
                    <a:moveTo>
                      <a:pt x="1172" y="1"/>
                    </a:moveTo>
                    <a:cubicBezTo>
                      <a:pt x="0" y="32"/>
                      <a:pt x="0" y="1964"/>
                      <a:pt x="0" y="1964"/>
                    </a:cubicBezTo>
                    <a:cubicBezTo>
                      <a:pt x="0" y="2122"/>
                      <a:pt x="792" y="2281"/>
                      <a:pt x="1805" y="2281"/>
                    </a:cubicBezTo>
                    <a:cubicBezTo>
                      <a:pt x="2787" y="2281"/>
                      <a:pt x="3579" y="2122"/>
                      <a:pt x="3579" y="1964"/>
                    </a:cubicBezTo>
                    <a:cubicBezTo>
                      <a:pt x="3579" y="1964"/>
                      <a:pt x="3484" y="32"/>
                      <a:pt x="23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3736;p36">
                <a:extLst>
                  <a:ext uri="{FF2B5EF4-FFF2-40B4-BE49-F238E27FC236}">
                    <a16:creationId xmlns:a16="http://schemas.microsoft.com/office/drawing/2014/main" id="{67AD261A-77E2-56AD-9B4B-ABBCED4FED08}"/>
                  </a:ext>
                </a:extLst>
              </p:cNvPr>
              <p:cNvSpPr/>
              <p:nvPr/>
            </p:nvSpPr>
            <p:spPr>
              <a:xfrm>
                <a:off x="2336200" y="3158725"/>
                <a:ext cx="98975" cy="66525"/>
              </a:xfrm>
              <a:custGeom>
                <a:avLst/>
                <a:gdLst/>
                <a:ahLst/>
                <a:cxnLst/>
                <a:rect l="l" t="t" r="r" b="b"/>
                <a:pathLst>
                  <a:path w="3959" h="2661" extrusionOk="0">
                    <a:moveTo>
                      <a:pt x="2534" y="381"/>
                    </a:moveTo>
                    <a:cubicBezTo>
                      <a:pt x="3389" y="412"/>
                      <a:pt x="3547" y="1774"/>
                      <a:pt x="3579" y="2091"/>
                    </a:cubicBezTo>
                    <a:cubicBezTo>
                      <a:pt x="3420" y="2154"/>
                      <a:pt x="2882" y="2281"/>
                      <a:pt x="1964" y="2281"/>
                    </a:cubicBezTo>
                    <a:cubicBezTo>
                      <a:pt x="1077" y="2281"/>
                      <a:pt x="538" y="2154"/>
                      <a:pt x="380" y="2091"/>
                    </a:cubicBezTo>
                    <a:cubicBezTo>
                      <a:pt x="380" y="1774"/>
                      <a:pt x="475" y="412"/>
                      <a:pt x="1362" y="381"/>
                    </a:cubicBezTo>
                    <a:close/>
                    <a:moveTo>
                      <a:pt x="1362" y="1"/>
                    </a:moveTo>
                    <a:cubicBezTo>
                      <a:pt x="0" y="32"/>
                      <a:pt x="0" y="2059"/>
                      <a:pt x="0" y="2154"/>
                    </a:cubicBezTo>
                    <a:cubicBezTo>
                      <a:pt x="0" y="2566"/>
                      <a:pt x="1077" y="2661"/>
                      <a:pt x="1964" y="2661"/>
                    </a:cubicBezTo>
                    <a:cubicBezTo>
                      <a:pt x="2882" y="2661"/>
                      <a:pt x="3959" y="2566"/>
                      <a:pt x="3959" y="2154"/>
                    </a:cubicBezTo>
                    <a:lnTo>
                      <a:pt x="3959" y="2122"/>
                    </a:lnTo>
                    <a:cubicBezTo>
                      <a:pt x="3959" y="2059"/>
                      <a:pt x="3832" y="32"/>
                      <a:pt x="256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3737;p36">
                <a:extLst>
                  <a:ext uri="{FF2B5EF4-FFF2-40B4-BE49-F238E27FC236}">
                    <a16:creationId xmlns:a16="http://schemas.microsoft.com/office/drawing/2014/main" id="{E011D970-0602-F816-3771-8FBBCEAA8F1B}"/>
                  </a:ext>
                </a:extLst>
              </p:cNvPr>
              <p:cNvSpPr/>
              <p:nvPr/>
            </p:nvSpPr>
            <p:spPr>
              <a:xfrm>
                <a:off x="2452575" y="3078750"/>
                <a:ext cx="114825" cy="84750"/>
              </a:xfrm>
              <a:custGeom>
                <a:avLst/>
                <a:gdLst/>
                <a:ahLst/>
                <a:cxnLst/>
                <a:rect l="l" t="t" r="r" b="b"/>
                <a:pathLst>
                  <a:path w="4593" h="3390" extrusionOk="0">
                    <a:moveTo>
                      <a:pt x="159" y="1"/>
                    </a:moveTo>
                    <a:cubicBezTo>
                      <a:pt x="64" y="1"/>
                      <a:pt x="0" y="64"/>
                      <a:pt x="0" y="159"/>
                    </a:cubicBezTo>
                    <a:lnTo>
                      <a:pt x="0" y="3263"/>
                    </a:lnTo>
                    <a:cubicBezTo>
                      <a:pt x="0" y="3326"/>
                      <a:pt x="64" y="3390"/>
                      <a:pt x="159" y="3390"/>
                    </a:cubicBezTo>
                    <a:lnTo>
                      <a:pt x="4434" y="3390"/>
                    </a:lnTo>
                    <a:cubicBezTo>
                      <a:pt x="4529" y="3390"/>
                      <a:pt x="4592" y="3326"/>
                      <a:pt x="4592" y="3263"/>
                    </a:cubicBezTo>
                    <a:lnTo>
                      <a:pt x="4592" y="159"/>
                    </a:lnTo>
                    <a:cubicBezTo>
                      <a:pt x="4592" y="64"/>
                      <a:pt x="4497" y="1"/>
                      <a:pt x="4434" y="1"/>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3738;p36">
                <a:extLst>
                  <a:ext uri="{FF2B5EF4-FFF2-40B4-BE49-F238E27FC236}">
                    <a16:creationId xmlns:a16="http://schemas.microsoft.com/office/drawing/2014/main" id="{5F6384C9-E36C-F306-06BB-FEAD45FD1A41}"/>
                  </a:ext>
                </a:extLst>
              </p:cNvPr>
              <p:cNvSpPr/>
              <p:nvPr/>
            </p:nvSpPr>
            <p:spPr>
              <a:xfrm>
                <a:off x="2447825" y="3074000"/>
                <a:ext cx="124325" cy="94250"/>
              </a:xfrm>
              <a:custGeom>
                <a:avLst/>
                <a:gdLst/>
                <a:ahLst/>
                <a:cxnLst/>
                <a:rect l="l" t="t" r="r" b="b"/>
                <a:pathLst>
                  <a:path w="4973" h="3770" extrusionOk="0">
                    <a:moveTo>
                      <a:pt x="4592" y="381"/>
                    </a:moveTo>
                    <a:lnTo>
                      <a:pt x="4592" y="3390"/>
                    </a:lnTo>
                    <a:lnTo>
                      <a:pt x="380" y="3390"/>
                    </a:lnTo>
                    <a:lnTo>
                      <a:pt x="380" y="381"/>
                    </a:lnTo>
                    <a:close/>
                    <a:moveTo>
                      <a:pt x="349" y="1"/>
                    </a:moveTo>
                    <a:cubicBezTo>
                      <a:pt x="159" y="1"/>
                      <a:pt x="0" y="159"/>
                      <a:pt x="0" y="349"/>
                    </a:cubicBezTo>
                    <a:lnTo>
                      <a:pt x="0" y="3453"/>
                    </a:lnTo>
                    <a:cubicBezTo>
                      <a:pt x="0" y="3643"/>
                      <a:pt x="159" y="3770"/>
                      <a:pt x="349" y="3770"/>
                    </a:cubicBezTo>
                    <a:lnTo>
                      <a:pt x="4624" y="3770"/>
                    </a:lnTo>
                    <a:cubicBezTo>
                      <a:pt x="4814" y="3770"/>
                      <a:pt x="4972" y="3643"/>
                      <a:pt x="4972" y="3453"/>
                    </a:cubicBezTo>
                    <a:lnTo>
                      <a:pt x="4972" y="349"/>
                    </a:lnTo>
                    <a:cubicBezTo>
                      <a:pt x="4972" y="159"/>
                      <a:pt x="4814" y="1"/>
                      <a:pt x="462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3739;p36">
                <a:extLst>
                  <a:ext uri="{FF2B5EF4-FFF2-40B4-BE49-F238E27FC236}">
                    <a16:creationId xmlns:a16="http://schemas.microsoft.com/office/drawing/2014/main" id="{820F6EBE-896B-41AA-1109-4AF52DF9A6FC}"/>
                  </a:ext>
                </a:extLst>
              </p:cNvPr>
              <p:cNvSpPr/>
              <p:nvPr/>
            </p:nvSpPr>
            <p:spPr>
              <a:xfrm>
                <a:off x="2452575" y="3092225"/>
                <a:ext cx="114825" cy="40400"/>
              </a:xfrm>
              <a:custGeom>
                <a:avLst/>
                <a:gdLst/>
                <a:ahLst/>
                <a:cxnLst/>
                <a:rect l="l" t="t" r="r" b="b"/>
                <a:pathLst>
                  <a:path w="4593" h="1616" extrusionOk="0">
                    <a:moveTo>
                      <a:pt x="0" y="0"/>
                    </a:moveTo>
                    <a:lnTo>
                      <a:pt x="475" y="950"/>
                    </a:lnTo>
                    <a:lnTo>
                      <a:pt x="570" y="1140"/>
                    </a:lnTo>
                    <a:cubicBezTo>
                      <a:pt x="697" y="1457"/>
                      <a:pt x="1014" y="1615"/>
                      <a:pt x="1330" y="1615"/>
                    </a:cubicBezTo>
                    <a:lnTo>
                      <a:pt x="3262" y="1615"/>
                    </a:lnTo>
                    <a:cubicBezTo>
                      <a:pt x="3579" y="1615"/>
                      <a:pt x="3896" y="1425"/>
                      <a:pt x="4022" y="1140"/>
                    </a:cubicBezTo>
                    <a:lnTo>
                      <a:pt x="4117" y="950"/>
                    </a:lnTo>
                    <a:lnTo>
                      <a:pt x="4592" y="0"/>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3740;p36">
                <a:extLst>
                  <a:ext uri="{FF2B5EF4-FFF2-40B4-BE49-F238E27FC236}">
                    <a16:creationId xmlns:a16="http://schemas.microsoft.com/office/drawing/2014/main" id="{1E666E02-9DBB-6063-7CBA-DEFF49C099EF}"/>
                  </a:ext>
                </a:extLst>
              </p:cNvPr>
              <p:cNvSpPr/>
              <p:nvPr/>
            </p:nvSpPr>
            <p:spPr>
              <a:xfrm>
                <a:off x="2447025" y="3087625"/>
                <a:ext cx="125125" cy="49750"/>
              </a:xfrm>
              <a:custGeom>
                <a:avLst/>
                <a:gdLst/>
                <a:ahLst/>
                <a:cxnLst/>
                <a:rect l="l" t="t" r="r" b="b"/>
                <a:pathLst>
                  <a:path w="5005" h="1990" extrusionOk="0">
                    <a:moveTo>
                      <a:pt x="212" y="0"/>
                    </a:moveTo>
                    <a:cubicBezTo>
                      <a:pt x="183" y="0"/>
                      <a:pt x="154" y="8"/>
                      <a:pt x="127" y="26"/>
                    </a:cubicBezTo>
                    <a:cubicBezTo>
                      <a:pt x="32" y="58"/>
                      <a:pt x="1" y="184"/>
                      <a:pt x="64" y="279"/>
                    </a:cubicBezTo>
                    <a:lnTo>
                      <a:pt x="507" y="1198"/>
                    </a:lnTo>
                    <a:lnTo>
                      <a:pt x="602" y="1419"/>
                    </a:lnTo>
                    <a:cubicBezTo>
                      <a:pt x="792" y="1768"/>
                      <a:pt x="1141" y="1989"/>
                      <a:pt x="1552" y="1989"/>
                    </a:cubicBezTo>
                    <a:lnTo>
                      <a:pt x="3484" y="1989"/>
                    </a:lnTo>
                    <a:cubicBezTo>
                      <a:pt x="3864" y="1989"/>
                      <a:pt x="4244" y="1768"/>
                      <a:pt x="4403" y="1419"/>
                    </a:cubicBezTo>
                    <a:lnTo>
                      <a:pt x="4973" y="279"/>
                    </a:lnTo>
                    <a:cubicBezTo>
                      <a:pt x="5004" y="184"/>
                      <a:pt x="4973" y="58"/>
                      <a:pt x="4878" y="26"/>
                    </a:cubicBezTo>
                    <a:cubicBezTo>
                      <a:pt x="4851" y="8"/>
                      <a:pt x="4825" y="0"/>
                      <a:pt x="4799" y="0"/>
                    </a:cubicBezTo>
                    <a:cubicBezTo>
                      <a:pt x="4732" y="0"/>
                      <a:pt x="4670" y="53"/>
                      <a:pt x="4624" y="121"/>
                    </a:cubicBezTo>
                    <a:lnTo>
                      <a:pt x="4149" y="1039"/>
                    </a:lnTo>
                    <a:lnTo>
                      <a:pt x="4086" y="1261"/>
                    </a:lnTo>
                    <a:cubicBezTo>
                      <a:pt x="3959" y="1483"/>
                      <a:pt x="3738" y="1609"/>
                      <a:pt x="3484" y="1609"/>
                    </a:cubicBezTo>
                    <a:lnTo>
                      <a:pt x="1552" y="1609"/>
                    </a:lnTo>
                    <a:cubicBezTo>
                      <a:pt x="1299" y="1609"/>
                      <a:pt x="1077" y="1483"/>
                      <a:pt x="951" y="1261"/>
                    </a:cubicBezTo>
                    <a:lnTo>
                      <a:pt x="381" y="121"/>
                    </a:lnTo>
                    <a:cubicBezTo>
                      <a:pt x="358" y="53"/>
                      <a:pt x="286" y="0"/>
                      <a:pt x="2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3741;p36">
                <a:extLst>
                  <a:ext uri="{FF2B5EF4-FFF2-40B4-BE49-F238E27FC236}">
                    <a16:creationId xmlns:a16="http://schemas.microsoft.com/office/drawing/2014/main" id="{A848D280-F51B-88E3-D4AF-2C58236B336D}"/>
                  </a:ext>
                </a:extLst>
              </p:cNvPr>
              <p:cNvSpPr/>
              <p:nvPr/>
            </p:nvSpPr>
            <p:spPr>
              <a:xfrm>
                <a:off x="2497700" y="3123100"/>
                <a:ext cx="23775" cy="20600"/>
              </a:xfrm>
              <a:custGeom>
                <a:avLst/>
                <a:gdLst/>
                <a:ahLst/>
                <a:cxnLst/>
                <a:rect l="l" t="t" r="r" b="b"/>
                <a:pathLst>
                  <a:path w="951" h="824" extrusionOk="0">
                    <a:moveTo>
                      <a:pt x="96" y="0"/>
                    </a:moveTo>
                    <a:cubicBezTo>
                      <a:pt x="64" y="0"/>
                      <a:pt x="1" y="32"/>
                      <a:pt x="1" y="95"/>
                    </a:cubicBezTo>
                    <a:lnTo>
                      <a:pt x="1" y="729"/>
                    </a:lnTo>
                    <a:cubicBezTo>
                      <a:pt x="1" y="792"/>
                      <a:pt x="64" y="824"/>
                      <a:pt x="96" y="824"/>
                    </a:cubicBezTo>
                    <a:lnTo>
                      <a:pt x="856" y="824"/>
                    </a:lnTo>
                    <a:cubicBezTo>
                      <a:pt x="919" y="824"/>
                      <a:pt x="951" y="792"/>
                      <a:pt x="951" y="729"/>
                    </a:cubicBezTo>
                    <a:lnTo>
                      <a:pt x="951" y="95"/>
                    </a:lnTo>
                    <a:cubicBezTo>
                      <a:pt x="951" y="32"/>
                      <a:pt x="919" y="0"/>
                      <a:pt x="856"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3742;p36">
                <a:extLst>
                  <a:ext uri="{FF2B5EF4-FFF2-40B4-BE49-F238E27FC236}">
                    <a16:creationId xmlns:a16="http://schemas.microsoft.com/office/drawing/2014/main" id="{C615DB8B-18A3-DBED-14E6-14A9E94843D4}"/>
                  </a:ext>
                </a:extLst>
              </p:cNvPr>
              <p:cNvSpPr/>
              <p:nvPr/>
            </p:nvSpPr>
            <p:spPr>
              <a:xfrm>
                <a:off x="2492950" y="3118350"/>
                <a:ext cx="33275" cy="30100"/>
              </a:xfrm>
              <a:custGeom>
                <a:avLst/>
                <a:gdLst/>
                <a:ahLst/>
                <a:cxnLst/>
                <a:rect l="l" t="t" r="r" b="b"/>
                <a:pathLst>
                  <a:path w="1331" h="1204" extrusionOk="0">
                    <a:moveTo>
                      <a:pt x="951" y="380"/>
                    </a:moveTo>
                    <a:lnTo>
                      <a:pt x="951" y="824"/>
                    </a:lnTo>
                    <a:lnTo>
                      <a:pt x="381" y="824"/>
                    </a:lnTo>
                    <a:lnTo>
                      <a:pt x="381" y="380"/>
                    </a:lnTo>
                    <a:close/>
                    <a:moveTo>
                      <a:pt x="286" y="0"/>
                    </a:moveTo>
                    <a:cubicBezTo>
                      <a:pt x="127" y="0"/>
                      <a:pt x="1" y="127"/>
                      <a:pt x="1" y="285"/>
                    </a:cubicBezTo>
                    <a:lnTo>
                      <a:pt x="1" y="919"/>
                    </a:lnTo>
                    <a:cubicBezTo>
                      <a:pt x="1" y="1077"/>
                      <a:pt x="127" y="1204"/>
                      <a:pt x="286" y="1204"/>
                    </a:cubicBezTo>
                    <a:lnTo>
                      <a:pt x="1046" y="1204"/>
                    </a:lnTo>
                    <a:cubicBezTo>
                      <a:pt x="1204" y="1204"/>
                      <a:pt x="1331" y="1077"/>
                      <a:pt x="1331" y="919"/>
                    </a:cubicBezTo>
                    <a:lnTo>
                      <a:pt x="1331" y="285"/>
                    </a:lnTo>
                    <a:cubicBezTo>
                      <a:pt x="1331" y="127"/>
                      <a:pt x="1204" y="0"/>
                      <a:pt x="104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3743;p36">
                <a:extLst>
                  <a:ext uri="{FF2B5EF4-FFF2-40B4-BE49-F238E27FC236}">
                    <a16:creationId xmlns:a16="http://schemas.microsoft.com/office/drawing/2014/main" id="{F794C340-AE4E-E0FE-21ED-1D1D3175A5EF}"/>
                  </a:ext>
                </a:extLst>
              </p:cNvPr>
              <p:cNvSpPr/>
              <p:nvPr/>
            </p:nvSpPr>
            <p:spPr>
              <a:xfrm>
                <a:off x="2491375" y="3063725"/>
                <a:ext cx="37225" cy="15050"/>
              </a:xfrm>
              <a:custGeom>
                <a:avLst/>
                <a:gdLst/>
                <a:ahLst/>
                <a:cxnLst/>
                <a:rect l="l" t="t" r="r" b="b"/>
                <a:pathLst>
                  <a:path w="1489" h="602" extrusionOk="0">
                    <a:moveTo>
                      <a:pt x="95" y="0"/>
                    </a:moveTo>
                    <a:cubicBezTo>
                      <a:pt x="32" y="0"/>
                      <a:pt x="0" y="64"/>
                      <a:pt x="0" y="127"/>
                    </a:cubicBezTo>
                    <a:lnTo>
                      <a:pt x="0" y="602"/>
                    </a:lnTo>
                    <a:lnTo>
                      <a:pt x="1489" y="602"/>
                    </a:lnTo>
                    <a:lnTo>
                      <a:pt x="1489" y="127"/>
                    </a:lnTo>
                    <a:cubicBezTo>
                      <a:pt x="1489" y="64"/>
                      <a:pt x="1425" y="0"/>
                      <a:pt x="1362" y="0"/>
                    </a:cubicBez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3744;p36">
                <a:extLst>
                  <a:ext uri="{FF2B5EF4-FFF2-40B4-BE49-F238E27FC236}">
                    <a16:creationId xmlns:a16="http://schemas.microsoft.com/office/drawing/2014/main" id="{ED5C1A5A-5E2E-B6EA-A966-77CC5D9C638F}"/>
                  </a:ext>
                </a:extLst>
              </p:cNvPr>
              <p:cNvSpPr/>
              <p:nvPr/>
            </p:nvSpPr>
            <p:spPr>
              <a:xfrm>
                <a:off x="2486625" y="3058975"/>
                <a:ext cx="46725" cy="24550"/>
              </a:xfrm>
              <a:custGeom>
                <a:avLst/>
                <a:gdLst/>
                <a:ahLst/>
                <a:cxnLst/>
                <a:rect l="l" t="t" r="r" b="b"/>
                <a:pathLst>
                  <a:path w="1869" h="982" extrusionOk="0">
                    <a:moveTo>
                      <a:pt x="1489" y="380"/>
                    </a:moveTo>
                    <a:lnTo>
                      <a:pt x="1489" y="602"/>
                    </a:lnTo>
                    <a:lnTo>
                      <a:pt x="380" y="602"/>
                    </a:lnTo>
                    <a:lnTo>
                      <a:pt x="380" y="380"/>
                    </a:lnTo>
                    <a:close/>
                    <a:moveTo>
                      <a:pt x="285" y="0"/>
                    </a:moveTo>
                    <a:cubicBezTo>
                      <a:pt x="127" y="0"/>
                      <a:pt x="0" y="159"/>
                      <a:pt x="0" y="317"/>
                    </a:cubicBezTo>
                    <a:lnTo>
                      <a:pt x="0" y="792"/>
                    </a:lnTo>
                    <a:cubicBezTo>
                      <a:pt x="0" y="887"/>
                      <a:pt x="63" y="982"/>
                      <a:pt x="190" y="982"/>
                    </a:cubicBezTo>
                    <a:lnTo>
                      <a:pt x="1679" y="982"/>
                    </a:lnTo>
                    <a:cubicBezTo>
                      <a:pt x="1774" y="982"/>
                      <a:pt x="1869" y="887"/>
                      <a:pt x="1869" y="792"/>
                    </a:cubicBezTo>
                    <a:lnTo>
                      <a:pt x="1869" y="317"/>
                    </a:lnTo>
                    <a:cubicBezTo>
                      <a:pt x="1869" y="159"/>
                      <a:pt x="1710" y="0"/>
                      <a:pt x="155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3745;p36">
                <a:extLst>
                  <a:ext uri="{FF2B5EF4-FFF2-40B4-BE49-F238E27FC236}">
                    <a16:creationId xmlns:a16="http://schemas.microsoft.com/office/drawing/2014/main" id="{65E513E6-AFC8-5FC8-255E-F70B29F65A6E}"/>
                  </a:ext>
                </a:extLst>
              </p:cNvPr>
              <p:cNvSpPr/>
              <p:nvPr/>
            </p:nvSpPr>
            <p:spPr>
              <a:xfrm>
                <a:off x="2285525" y="2663100"/>
                <a:ext cx="218525" cy="157575"/>
              </a:xfrm>
              <a:custGeom>
                <a:avLst/>
                <a:gdLst/>
                <a:ahLst/>
                <a:cxnLst/>
                <a:rect l="l" t="t" r="r" b="b"/>
                <a:pathLst>
                  <a:path w="8741" h="6303" extrusionOk="0">
                    <a:moveTo>
                      <a:pt x="0" y="1"/>
                    </a:moveTo>
                    <a:lnTo>
                      <a:pt x="0" y="6303"/>
                    </a:lnTo>
                    <a:lnTo>
                      <a:pt x="8741" y="6303"/>
                    </a:lnTo>
                    <a:lnTo>
                      <a:pt x="87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3746;p36">
                <a:extLst>
                  <a:ext uri="{FF2B5EF4-FFF2-40B4-BE49-F238E27FC236}">
                    <a16:creationId xmlns:a16="http://schemas.microsoft.com/office/drawing/2014/main" id="{88D868E4-24BC-E1C2-5A24-50DA95B88B2C}"/>
                  </a:ext>
                </a:extLst>
              </p:cNvPr>
              <p:cNvSpPr/>
              <p:nvPr/>
            </p:nvSpPr>
            <p:spPr>
              <a:xfrm>
                <a:off x="2281550" y="2658350"/>
                <a:ext cx="227250" cy="167075"/>
              </a:xfrm>
              <a:custGeom>
                <a:avLst/>
                <a:gdLst/>
                <a:ahLst/>
                <a:cxnLst/>
                <a:rect l="l" t="t" r="r" b="b"/>
                <a:pathLst>
                  <a:path w="9090" h="6683" extrusionOk="0">
                    <a:moveTo>
                      <a:pt x="8710" y="381"/>
                    </a:moveTo>
                    <a:lnTo>
                      <a:pt x="8710" y="6303"/>
                    </a:lnTo>
                    <a:lnTo>
                      <a:pt x="381" y="6303"/>
                    </a:lnTo>
                    <a:lnTo>
                      <a:pt x="381" y="381"/>
                    </a:lnTo>
                    <a:close/>
                    <a:moveTo>
                      <a:pt x="191" y="1"/>
                    </a:moveTo>
                    <a:cubicBezTo>
                      <a:pt x="64" y="1"/>
                      <a:pt x="1" y="96"/>
                      <a:pt x="1" y="191"/>
                    </a:cubicBezTo>
                    <a:lnTo>
                      <a:pt x="1" y="6493"/>
                    </a:lnTo>
                    <a:cubicBezTo>
                      <a:pt x="1" y="6588"/>
                      <a:pt x="64" y="6683"/>
                      <a:pt x="191" y="6683"/>
                    </a:cubicBezTo>
                    <a:lnTo>
                      <a:pt x="8900" y="6683"/>
                    </a:lnTo>
                    <a:cubicBezTo>
                      <a:pt x="8995" y="6683"/>
                      <a:pt x="9090" y="6588"/>
                      <a:pt x="9090" y="6493"/>
                    </a:cubicBezTo>
                    <a:lnTo>
                      <a:pt x="9090" y="191"/>
                    </a:lnTo>
                    <a:cubicBezTo>
                      <a:pt x="9090" y="96"/>
                      <a:pt x="8995" y="1"/>
                      <a:pt x="890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3747;p36">
                <a:extLst>
                  <a:ext uri="{FF2B5EF4-FFF2-40B4-BE49-F238E27FC236}">
                    <a16:creationId xmlns:a16="http://schemas.microsoft.com/office/drawing/2014/main" id="{710A8D3A-5923-5A4F-423C-C771C7F94397}"/>
                  </a:ext>
                </a:extLst>
              </p:cNvPr>
              <p:cNvSpPr/>
              <p:nvPr/>
            </p:nvSpPr>
            <p:spPr>
              <a:xfrm>
                <a:off x="2275225" y="2644100"/>
                <a:ext cx="237550" cy="24575"/>
              </a:xfrm>
              <a:custGeom>
                <a:avLst/>
                <a:gdLst/>
                <a:ahLst/>
                <a:cxnLst/>
                <a:rect l="l" t="t" r="r" b="b"/>
                <a:pathLst>
                  <a:path w="9502" h="983" extrusionOk="0">
                    <a:moveTo>
                      <a:pt x="349" y="1"/>
                    </a:moveTo>
                    <a:cubicBezTo>
                      <a:pt x="159" y="1"/>
                      <a:pt x="1" y="159"/>
                      <a:pt x="1" y="349"/>
                    </a:cubicBezTo>
                    <a:lnTo>
                      <a:pt x="1" y="634"/>
                    </a:lnTo>
                    <a:cubicBezTo>
                      <a:pt x="1" y="824"/>
                      <a:pt x="159" y="982"/>
                      <a:pt x="349" y="982"/>
                    </a:cubicBezTo>
                    <a:lnTo>
                      <a:pt x="9153" y="982"/>
                    </a:lnTo>
                    <a:cubicBezTo>
                      <a:pt x="9343" y="982"/>
                      <a:pt x="9501" y="824"/>
                      <a:pt x="9501" y="634"/>
                    </a:cubicBezTo>
                    <a:lnTo>
                      <a:pt x="9501" y="349"/>
                    </a:lnTo>
                    <a:cubicBezTo>
                      <a:pt x="9501" y="159"/>
                      <a:pt x="9343" y="1"/>
                      <a:pt x="915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3748;p36">
                <a:extLst>
                  <a:ext uri="{FF2B5EF4-FFF2-40B4-BE49-F238E27FC236}">
                    <a16:creationId xmlns:a16="http://schemas.microsoft.com/office/drawing/2014/main" id="{563172BF-60F4-495B-9EEF-F2ACE09E171E}"/>
                  </a:ext>
                </a:extLst>
              </p:cNvPr>
              <p:cNvSpPr/>
              <p:nvPr/>
            </p:nvSpPr>
            <p:spPr>
              <a:xfrm>
                <a:off x="2270475" y="2639350"/>
                <a:ext cx="247050" cy="34075"/>
              </a:xfrm>
              <a:custGeom>
                <a:avLst/>
                <a:gdLst/>
                <a:ahLst/>
                <a:cxnLst/>
                <a:rect l="l" t="t" r="r" b="b"/>
                <a:pathLst>
                  <a:path w="9882" h="1363" extrusionOk="0">
                    <a:moveTo>
                      <a:pt x="9343" y="381"/>
                    </a:moveTo>
                    <a:cubicBezTo>
                      <a:pt x="9438" y="381"/>
                      <a:pt x="9501" y="444"/>
                      <a:pt x="9501" y="539"/>
                    </a:cubicBezTo>
                    <a:lnTo>
                      <a:pt x="9501" y="824"/>
                    </a:lnTo>
                    <a:cubicBezTo>
                      <a:pt x="9501" y="887"/>
                      <a:pt x="9438" y="982"/>
                      <a:pt x="9343" y="982"/>
                    </a:cubicBezTo>
                    <a:lnTo>
                      <a:pt x="571" y="982"/>
                    </a:lnTo>
                    <a:cubicBezTo>
                      <a:pt x="476" y="982"/>
                      <a:pt x="412" y="887"/>
                      <a:pt x="412" y="824"/>
                    </a:cubicBezTo>
                    <a:lnTo>
                      <a:pt x="412" y="539"/>
                    </a:lnTo>
                    <a:cubicBezTo>
                      <a:pt x="412" y="444"/>
                      <a:pt x="476" y="381"/>
                      <a:pt x="571" y="381"/>
                    </a:cubicBezTo>
                    <a:close/>
                    <a:moveTo>
                      <a:pt x="539" y="1"/>
                    </a:moveTo>
                    <a:cubicBezTo>
                      <a:pt x="254" y="1"/>
                      <a:pt x="1" y="254"/>
                      <a:pt x="1" y="539"/>
                    </a:cubicBezTo>
                    <a:lnTo>
                      <a:pt x="1" y="824"/>
                    </a:lnTo>
                    <a:cubicBezTo>
                      <a:pt x="1" y="1109"/>
                      <a:pt x="254" y="1362"/>
                      <a:pt x="539" y="1362"/>
                    </a:cubicBezTo>
                    <a:lnTo>
                      <a:pt x="9343" y="1362"/>
                    </a:lnTo>
                    <a:cubicBezTo>
                      <a:pt x="9660" y="1362"/>
                      <a:pt x="9881" y="1109"/>
                      <a:pt x="9881" y="824"/>
                    </a:cubicBezTo>
                    <a:lnTo>
                      <a:pt x="9881" y="539"/>
                    </a:lnTo>
                    <a:cubicBezTo>
                      <a:pt x="9881" y="254"/>
                      <a:pt x="9628" y="1"/>
                      <a:pt x="934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3749;p36">
                <a:extLst>
                  <a:ext uri="{FF2B5EF4-FFF2-40B4-BE49-F238E27FC236}">
                    <a16:creationId xmlns:a16="http://schemas.microsoft.com/office/drawing/2014/main" id="{33A85ED2-883B-6010-FDA9-D65AE7AC0CB0}"/>
                  </a:ext>
                </a:extLst>
              </p:cNvPr>
              <p:cNvSpPr/>
              <p:nvPr/>
            </p:nvSpPr>
            <p:spPr>
              <a:xfrm>
                <a:off x="2305300" y="2695175"/>
                <a:ext cx="167100" cy="111250"/>
              </a:xfrm>
              <a:custGeom>
                <a:avLst/>
                <a:gdLst/>
                <a:ahLst/>
                <a:cxnLst/>
                <a:rect l="l" t="t" r="r" b="b"/>
                <a:pathLst>
                  <a:path w="6684" h="4450" extrusionOk="0">
                    <a:moveTo>
                      <a:pt x="6465" y="0"/>
                    </a:moveTo>
                    <a:cubicBezTo>
                      <a:pt x="6414" y="0"/>
                      <a:pt x="6366" y="16"/>
                      <a:pt x="6335" y="48"/>
                    </a:cubicBezTo>
                    <a:lnTo>
                      <a:pt x="4498" y="2233"/>
                    </a:lnTo>
                    <a:lnTo>
                      <a:pt x="3516" y="1536"/>
                    </a:lnTo>
                    <a:cubicBezTo>
                      <a:pt x="3457" y="1501"/>
                      <a:pt x="3393" y="1483"/>
                      <a:pt x="3331" y="1483"/>
                    </a:cubicBezTo>
                    <a:cubicBezTo>
                      <a:pt x="3229" y="1483"/>
                      <a:pt x="3132" y="1532"/>
                      <a:pt x="3073" y="1631"/>
                    </a:cubicBezTo>
                    <a:lnTo>
                      <a:pt x="2218" y="2835"/>
                    </a:lnTo>
                    <a:lnTo>
                      <a:pt x="1743" y="2455"/>
                    </a:lnTo>
                    <a:cubicBezTo>
                      <a:pt x="1679" y="2391"/>
                      <a:pt x="1616" y="2391"/>
                      <a:pt x="1521" y="2391"/>
                    </a:cubicBezTo>
                    <a:cubicBezTo>
                      <a:pt x="1426" y="2391"/>
                      <a:pt x="1363" y="2455"/>
                      <a:pt x="1299" y="2518"/>
                    </a:cubicBezTo>
                    <a:lnTo>
                      <a:pt x="64" y="4165"/>
                    </a:lnTo>
                    <a:cubicBezTo>
                      <a:pt x="1" y="4228"/>
                      <a:pt x="1" y="4355"/>
                      <a:pt x="96" y="4418"/>
                    </a:cubicBezTo>
                    <a:cubicBezTo>
                      <a:pt x="128" y="4450"/>
                      <a:pt x="159" y="4450"/>
                      <a:pt x="223" y="4450"/>
                    </a:cubicBezTo>
                    <a:cubicBezTo>
                      <a:pt x="286" y="4450"/>
                      <a:pt x="318" y="4418"/>
                      <a:pt x="349" y="4387"/>
                    </a:cubicBezTo>
                    <a:lnTo>
                      <a:pt x="1553" y="2803"/>
                    </a:lnTo>
                    <a:lnTo>
                      <a:pt x="2123" y="3246"/>
                    </a:lnTo>
                    <a:cubicBezTo>
                      <a:pt x="2154" y="3310"/>
                      <a:pt x="2218" y="3310"/>
                      <a:pt x="2281" y="3310"/>
                    </a:cubicBezTo>
                    <a:cubicBezTo>
                      <a:pt x="2313" y="3310"/>
                      <a:pt x="2376" y="3278"/>
                      <a:pt x="2408" y="3215"/>
                    </a:cubicBezTo>
                    <a:lnTo>
                      <a:pt x="3326" y="1885"/>
                    </a:lnTo>
                    <a:lnTo>
                      <a:pt x="4403" y="2645"/>
                    </a:lnTo>
                    <a:cubicBezTo>
                      <a:pt x="4439" y="2669"/>
                      <a:pt x="4476" y="2679"/>
                      <a:pt x="4510" y="2679"/>
                    </a:cubicBezTo>
                    <a:cubicBezTo>
                      <a:pt x="4566" y="2679"/>
                      <a:pt x="4617" y="2652"/>
                      <a:pt x="4656" y="2613"/>
                    </a:cubicBezTo>
                    <a:lnTo>
                      <a:pt x="6620" y="301"/>
                    </a:lnTo>
                    <a:cubicBezTo>
                      <a:pt x="6683" y="238"/>
                      <a:pt x="6683" y="111"/>
                      <a:pt x="6620" y="48"/>
                    </a:cubicBezTo>
                    <a:cubicBezTo>
                      <a:pt x="6572" y="16"/>
                      <a:pt x="6517" y="0"/>
                      <a:pt x="64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3750;p36">
                <a:extLst>
                  <a:ext uri="{FF2B5EF4-FFF2-40B4-BE49-F238E27FC236}">
                    <a16:creationId xmlns:a16="http://schemas.microsoft.com/office/drawing/2014/main" id="{4F67AACC-AC10-1B74-438B-FC77E6FDD0E3}"/>
                  </a:ext>
                </a:extLst>
              </p:cNvPr>
              <p:cNvSpPr/>
              <p:nvPr/>
            </p:nvSpPr>
            <p:spPr>
              <a:xfrm>
                <a:off x="2453375" y="2682900"/>
                <a:ext cx="26150" cy="29325"/>
              </a:xfrm>
              <a:custGeom>
                <a:avLst/>
                <a:gdLst/>
                <a:ahLst/>
                <a:cxnLst/>
                <a:rect l="l" t="t" r="r" b="b"/>
                <a:pathLst>
                  <a:path w="1046" h="1173" extrusionOk="0">
                    <a:moveTo>
                      <a:pt x="1045" y="1"/>
                    </a:moveTo>
                    <a:lnTo>
                      <a:pt x="0" y="602"/>
                    </a:lnTo>
                    <a:lnTo>
                      <a:pt x="728" y="1172"/>
                    </a:lnTo>
                    <a:lnTo>
                      <a:pt x="1045"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3751;p36">
                <a:extLst>
                  <a:ext uri="{FF2B5EF4-FFF2-40B4-BE49-F238E27FC236}">
                    <a16:creationId xmlns:a16="http://schemas.microsoft.com/office/drawing/2014/main" id="{CC9A382A-152D-979C-E6ED-C174499B94F5}"/>
                  </a:ext>
                </a:extLst>
              </p:cNvPr>
              <p:cNvSpPr/>
              <p:nvPr/>
            </p:nvSpPr>
            <p:spPr>
              <a:xfrm>
                <a:off x="2448625" y="2678425"/>
                <a:ext cx="35650" cy="38550"/>
              </a:xfrm>
              <a:custGeom>
                <a:avLst/>
                <a:gdLst/>
                <a:ahLst/>
                <a:cxnLst/>
                <a:rect l="l" t="t" r="r" b="b"/>
                <a:pathLst>
                  <a:path w="1426" h="1542" extrusionOk="0">
                    <a:moveTo>
                      <a:pt x="918" y="591"/>
                    </a:moveTo>
                    <a:lnTo>
                      <a:pt x="792" y="1035"/>
                    </a:lnTo>
                    <a:lnTo>
                      <a:pt x="507" y="813"/>
                    </a:lnTo>
                    <a:lnTo>
                      <a:pt x="918" y="591"/>
                    </a:lnTo>
                    <a:close/>
                    <a:moveTo>
                      <a:pt x="1219" y="0"/>
                    </a:moveTo>
                    <a:cubicBezTo>
                      <a:pt x="1193" y="0"/>
                      <a:pt x="1166" y="8"/>
                      <a:pt x="1140" y="21"/>
                    </a:cubicBezTo>
                    <a:lnTo>
                      <a:pt x="95" y="623"/>
                    </a:lnTo>
                    <a:cubicBezTo>
                      <a:pt x="32" y="655"/>
                      <a:pt x="0" y="718"/>
                      <a:pt x="0" y="781"/>
                    </a:cubicBezTo>
                    <a:cubicBezTo>
                      <a:pt x="0" y="845"/>
                      <a:pt x="32" y="908"/>
                      <a:pt x="63" y="940"/>
                    </a:cubicBezTo>
                    <a:lnTo>
                      <a:pt x="792" y="1510"/>
                    </a:lnTo>
                    <a:cubicBezTo>
                      <a:pt x="823" y="1541"/>
                      <a:pt x="855" y="1541"/>
                      <a:pt x="918" y="1541"/>
                    </a:cubicBezTo>
                    <a:lnTo>
                      <a:pt x="950" y="1541"/>
                    </a:lnTo>
                    <a:cubicBezTo>
                      <a:pt x="1013" y="1510"/>
                      <a:pt x="1077" y="1446"/>
                      <a:pt x="1077" y="1415"/>
                    </a:cubicBezTo>
                    <a:lnTo>
                      <a:pt x="1393" y="243"/>
                    </a:lnTo>
                    <a:cubicBezTo>
                      <a:pt x="1425" y="211"/>
                      <a:pt x="1425" y="211"/>
                      <a:pt x="1425" y="180"/>
                    </a:cubicBezTo>
                    <a:cubicBezTo>
                      <a:pt x="1425" y="116"/>
                      <a:pt x="1393" y="85"/>
                      <a:pt x="1330" y="53"/>
                    </a:cubicBezTo>
                    <a:cubicBezTo>
                      <a:pt x="1293" y="16"/>
                      <a:pt x="1256" y="0"/>
                      <a:pt x="1219"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3752;p36">
                <a:extLst>
                  <a:ext uri="{FF2B5EF4-FFF2-40B4-BE49-F238E27FC236}">
                    <a16:creationId xmlns:a16="http://schemas.microsoft.com/office/drawing/2014/main" id="{EA3FAD73-9E41-746A-118D-B74F6C397C8C}"/>
                  </a:ext>
                </a:extLst>
              </p:cNvPr>
              <p:cNvSpPr/>
              <p:nvPr/>
            </p:nvSpPr>
            <p:spPr>
              <a:xfrm>
                <a:off x="2213475" y="2803250"/>
                <a:ext cx="77600" cy="251000"/>
              </a:xfrm>
              <a:custGeom>
                <a:avLst/>
                <a:gdLst/>
                <a:ahLst/>
                <a:cxnLst/>
                <a:rect l="l" t="t" r="r" b="b"/>
                <a:pathLst>
                  <a:path w="3104" h="10040" extrusionOk="0">
                    <a:moveTo>
                      <a:pt x="0" y="0"/>
                    </a:moveTo>
                    <a:lnTo>
                      <a:pt x="95" y="4370"/>
                    </a:lnTo>
                    <a:lnTo>
                      <a:pt x="95" y="7569"/>
                    </a:lnTo>
                    <a:lnTo>
                      <a:pt x="95" y="9311"/>
                    </a:lnTo>
                    <a:cubicBezTo>
                      <a:pt x="95" y="9723"/>
                      <a:pt x="412" y="10039"/>
                      <a:pt x="824" y="10039"/>
                    </a:cubicBezTo>
                    <a:cubicBezTo>
                      <a:pt x="1235" y="10039"/>
                      <a:pt x="1584" y="9723"/>
                      <a:pt x="1584" y="9311"/>
                    </a:cubicBezTo>
                    <a:cubicBezTo>
                      <a:pt x="1584" y="9723"/>
                      <a:pt x="1932" y="10039"/>
                      <a:pt x="2344" y="10039"/>
                    </a:cubicBezTo>
                    <a:lnTo>
                      <a:pt x="2376" y="10039"/>
                    </a:lnTo>
                    <a:cubicBezTo>
                      <a:pt x="2787" y="10039"/>
                      <a:pt x="3104" y="9691"/>
                      <a:pt x="3104" y="9279"/>
                    </a:cubicBezTo>
                    <a:lnTo>
                      <a:pt x="3072" y="4877"/>
                    </a:lnTo>
                    <a:lnTo>
                      <a:pt x="3072" y="3515"/>
                    </a:lnTo>
                    <a:lnTo>
                      <a:pt x="297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3753;p36">
                <a:extLst>
                  <a:ext uri="{FF2B5EF4-FFF2-40B4-BE49-F238E27FC236}">
                    <a16:creationId xmlns:a16="http://schemas.microsoft.com/office/drawing/2014/main" id="{A33ED3EB-E1E5-6572-5835-185D8440B7BF}"/>
                  </a:ext>
                </a:extLst>
              </p:cNvPr>
              <p:cNvSpPr/>
              <p:nvPr/>
            </p:nvSpPr>
            <p:spPr>
              <a:xfrm>
                <a:off x="2208725" y="2798500"/>
                <a:ext cx="87100" cy="261275"/>
              </a:xfrm>
              <a:custGeom>
                <a:avLst/>
                <a:gdLst/>
                <a:ahLst/>
                <a:cxnLst/>
                <a:rect l="l" t="t" r="r" b="b"/>
                <a:pathLst>
                  <a:path w="3484" h="10451" extrusionOk="0">
                    <a:moveTo>
                      <a:pt x="2977" y="380"/>
                    </a:moveTo>
                    <a:lnTo>
                      <a:pt x="3072" y="3705"/>
                    </a:lnTo>
                    <a:lnTo>
                      <a:pt x="3072" y="5067"/>
                    </a:lnTo>
                    <a:lnTo>
                      <a:pt x="3104" y="9469"/>
                    </a:lnTo>
                    <a:cubicBezTo>
                      <a:pt x="3104" y="9786"/>
                      <a:pt x="2882" y="10039"/>
                      <a:pt x="2566" y="10039"/>
                    </a:cubicBezTo>
                    <a:lnTo>
                      <a:pt x="2534" y="10039"/>
                    </a:lnTo>
                    <a:cubicBezTo>
                      <a:pt x="2375" y="10039"/>
                      <a:pt x="2217" y="9976"/>
                      <a:pt x="2122" y="9881"/>
                    </a:cubicBezTo>
                    <a:cubicBezTo>
                      <a:pt x="2027" y="9786"/>
                      <a:pt x="1995" y="9691"/>
                      <a:pt x="1964" y="9564"/>
                    </a:cubicBezTo>
                    <a:cubicBezTo>
                      <a:pt x="1964" y="9564"/>
                      <a:pt x="1964" y="9533"/>
                      <a:pt x="1964" y="9501"/>
                    </a:cubicBezTo>
                    <a:cubicBezTo>
                      <a:pt x="1964" y="9469"/>
                      <a:pt x="1964" y="9438"/>
                      <a:pt x="1964" y="9438"/>
                    </a:cubicBezTo>
                    <a:lnTo>
                      <a:pt x="1964" y="5922"/>
                    </a:lnTo>
                    <a:cubicBezTo>
                      <a:pt x="1964" y="5827"/>
                      <a:pt x="1869" y="5732"/>
                      <a:pt x="1774" y="5732"/>
                    </a:cubicBezTo>
                    <a:cubicBezTo>
                      <a:pt x="1647" y="5732"/>
                      <a:pt x="1584" y="5827"/>
                      <a:pt x="1584" y="5922"/>
                    </a:cubicBezTo>
                    <a:lnTo>
                      <a:pt x="1584" y="9501"/>
                    </a:lnTo>
                    <a:cubicBezTo>
                      <a:pt x="1584" y="9533"/>
                      <a:pt x="1584" y="9564"/>
                      <a:pt x="1584" y="9564"/>
                    </a:cubicBezTo>
                    <a:cubicBezTo>
                      <a:pt x="1552" y="9849"/>
                      <a:pt x="1299" y="10039"/>
                      <a:pt x="1014" y="10039"/>
                    </a:cubicBezTo>
                    <a:cubicBezTo>
                      <a:pt x="729" y="10039"/>
                      <a:pt x="475" y="9818"/>
                      <a:pt x="475" y="9501"/>
                    </a:cubicBezTo>
                    <a:lnTo>
                      <a:pt x="475" y="4529"/>
                    </a:lnTo>
                    <a:lnTo>
                      <a:pt x="380" y="380"/>
                    </a:lnTo>
                    <a:close/>
                    <a:moveTo>
                      <a:pt x="190" y="0"/>
                    </a:moveTo>
                    <a:cubicBezTo>
                      <a:pt x="127" y="0"/>
                      <a:pt x="95" y="32"/>
                      <a:pt x="32" y="64"/>
                    </a:cubicBezTo>
                    <a:cubicBezTo>
                      <a:pt x="0" y="95"/>
                      <a:pt x="0" y="127"/>
                      <a:pt x="0" y="190"/>
                    </a:cubicBezTo>
                    <a:lnTo>
                      <a:pt x="95" y="4560"/>
                    </a:lnTo>
                    <a:lnTo>
                      <a:pt x="95" y="9501"/>
                    </a:lnTo>
                    <a:cubicBezTo>
                      <a:pt x="95" y="10008"/>
                      <a:pt x="507" y="10451"/>
                      <a:pt x="1014" y="10451"/>
                    </a:cubicBezTo>
                    <a:cubicBezTo>
                      <a:pt x="1330" y="10451"/>
                      <a:pt x="1615" y="10293"/>
                      <a:pt x="1774" y="10071"/>
                    </a:cubicBezTo>
                    <a:cubicBezTo>
                      <a:pt x="1805" y="10103"/>
                      <a:pt x="1837" y="10134"/>
                      <a:pt x="1869" y="10166"/>
                    </a:cubicBezTo>
                    <a:cubicBezTo>
                      <a:pt x="2007" y="10332"/>
                      <a:pt x="2218" y="10425"/>
                      <a:pt x="2437" y="10425"/>
                    </a:cubicBezTo>
                    <a:cubicBezTo>
                      <a:pt x="2469" y="10425"/>
                      <a:pt x="2502" y="10423"/>
                      <a:pt x="2534" y="10419"/>
                    </a:cubicBezTo>
                    <a:lnTo>
                      <a:pt x="2566" y="10419"/>
                    </a:lnTo>
                    <a:cubicBezTo>
                      <a:pt x="3072" y="10419"/>
                      <a:pt x="3484" y="10008"/>
                      <a:pt x="3484" y="9501"/>
                    </a:cubicBezTo>
                    <a:lnTo>
                      <a:pt x="3452" y="5067"/>
                    </a:lnTo>
                    <a:lnTo>
                      <a:pt x="3452" y="3705"/>
                    </a:lnTo>
                    <a:lnTo>
                      <a:pt x="3357" y="190"/>
                    </a:lnTo>
                    <a:cubicBezTo>
                      <a:pt x="3357" y="95"/>
                      <a:pt x="3262" y="32"/>
                      <a:pt x="3167" y="32"/>
                    </a:cubicBezTo>
                    <a:lnTo>
                      <a:pt x="190"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3754;p36">
                <a:extLst>
                  <a:ext uri="{FF2B5EF4-FFF2-40B4-BE49-F238E27FC236}">
                    <a16:creationId xmlns:a16="http://schemas.microsoft.com/office/drawing/2014/main" id="{700E7DEB-99D0-CA75-C8E6-B41D3AA9E4E3}"/>
                  </a:ext>
                </a:extLst>
              </p:cNvPr>
              <p:cNvSpPr/>
              <p:nvPr/>
            </p:nvSpPr>
            <p:spPr>
              <a:xfrm>
                <a:off x="2230900" y="2847575"/>
                <a:ext cx="68900" cy="82375"/>
              </a:xfrm>
              <a:custGeom>
                <a:avLst/>
                <a:gdLst/>
                <a:ahLst/>
                <a:cxnLst/>
                <a:rect l="l" t="t" r="r" b="b"/>
                <a:pathLst>
                  <a:path w="2756" h="3295" extrusionOk="0">
                    <a:moveTo>
                      <a:pt x="1235" y="1"/>
                    </a:moveTo>
                    <a:lnTo>
                      <a:pt x="380" y="1046"/>
                    </a:lnTo>
                    <a:lnTo>
                      <a:pt x="0" y="2312"/>
                    </a:lnTo>
                    <a:lnTo>
                      <a:pt x="1077" y="3294"/>
                    </a:lnTo>
                    <a:lnTo>
                      <a:pt x="2755" y="1299"/>
                    </a:lnTo>
                    <a:lnTo>
                      <a:pt x="1235"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3755;p36">
                <a:extLst>
                  <a:ext uri="{FF2B5EF4-FFF2-40B4-BE49-F238E27FC236}">
                    <a16:creationId xmlns:a16="http://schemas.microsoft.com/office/drawing/2014/main" id="{5A8B68A0-24FF-6DA6-D76B-C2BFBE81720B}"/>
                  </a:ext>
                </a:extLst>
              </p:cNvPr>
              <p:cNvSpPr/>
              <p:nvPr/>
            </p:nvSpPr>
            <p:spPr>
              <a:xfrm>
                <a:off x="2225350" y="2842825"/>
                <a:ext cx="79200" cy="91875"/>
              </a:xfrm>
              <a:custGeom>
                <a:avLst/>
                <a:gdLst/>
                <a:ahLst/>
                <a:cxnLst/>
                <a:rect l="l" t="t" r="r" b="b"/>
                <a:pathLst>
                  <a:path w="3168" h="3675" extrusionOk="0">
                    <a:moveTo>
                      <a:pt x="1425" y="1"/>
                    </a:moveTo>
                    <a:cubicBezTo>
                      <a:pt x="1394" y="1"/>
                      <a:pt x="1330" y="32"/>
                      <a:pt x="1299" y="64"/>
                    </a:cubicBezTo>
                    <a:lnTo>
                      <a:pt x="475" y="1109"/>
                    </a:lnTo>
                    <a:cubicBezTo>
                      <a:pt x="412" y="1172"/>
                      <a:pt x="412" y="1299"/>
                      <a:pt x="475" y="1362"/>
                    </a:cubicBezTo>
                    <a:cubicBezTo>
                      <a:pt x="523" y="1394"/>
                      <a:pt x="578" y="1410"/>
                      <a:pt x="630" y="1410"/>
                    </a:cubicBezTo>
                    <a:cubicBezTo>
                      <a:pt x="681" y="1410"/>
                      <a:pt x="729" y="1394"/>
                      <a:pt x="760" y="1362"/>
                    </a:cubicBezTo>
                    <a:lnTo>
                      <a:pt x="1489" y="476"/>
                    </a:lnTo>
                    <a:lnTo>
                      <a:pt x="2692" y="1521"/>
                    </a:lnTo>
                    <a:lnTo>
                      <a:pt x="1267" y="3199"/>
                    </a:lnTo>
                    <a:lnTo>
                      <a:pt x="349" y="2344"/>
                    </a:lnTo>
                    <a:cubicBezTo>
                      <a:pt x="301" y="2312"/>
                      <a:pt x="254" y="2297"/>
                      <a:pt x="206" y="2297"/>
                    </a:cubicBezTo>
                    <a:cubicBezTo>
                      <a:pt x="159" y="2297"/>
                      <a:pt x="111" y="2312"/>
                      <a:pt x="64" y="2344"/>
                    </a:cubicBezTo>
                    <a:cubicBezTo>
                      <a:pt x="0" y="2439"/>
                      <a:pt x="0" y="2566"/>
                      <a:pt x="95" y="2629"/>
                    </a:cubicBezTo>
                    <a:lnTo>
                      <a:pt x="1172" y="3611"/>
                    </a:lnTo>
                    <a:cubicBezTo>
                      <a:pt x="1204" y="3643"/>
                      <a:pt x="1267" y="3674"/>
                      <a:pt x="1299" y="3674"/>
                    </a:cubicBezTo>
                    <a:cubicBezTo>
                      <a:pt x="1362" y="3674"/>
                      <a:pt x="1394" y="3643"/>
                      <a:pt x="1425" y="3611"/>
                    </a:cubicBezTo>
                    <a:lnTo>
                      <a:pt x="3104" y="1616"/>
                    </a:lnTo>
                    <a:cubicBezTo>
                      <a:pt x="3167" y="1521"/>
                      <a:pt x="3167" y="1394"/>
                      <a:pt x="3072" y="1331"/>
                    </a:cubicBezTo>
                    <a:lnTo>
                      <a:pt x="1584" y="64"/>
                    </a:lnTo>
                    <a:cubicBezTo>
                      <a:pt x="1552" y="32"/>
                      <a:pt x="1489" y="1"/>
                      <a:pt x="1425"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3756;p36">
                <a:extLst>
                  <a:ext uri="{FF2B5EF4-FFF2-40B4-BE49-F238E27FC236}">
                    <a16:creationId xmlns:a16="http://schemas.microsoft.com/office/drawing/2014/main" id="{BC5660E0-C49F-CF63-BC13-BFD34A4BF303}"/>
                  </a:ext>
                </a:extLst>
              </p:cNvPr>
              <p:cNvSpPr/>
              <p:nvPr/>
            </p:nvSpPr>
            <p:spPr>
              <a:xfrm>
                <a:off x="2188125" y="2800075"/>
                <a:ext cx="180550" cy="107875"/>
              </a:xfrm>
              <a:custGeom>
                <a:avLst/>
                <a:gdLst/>
                <a:ahLst/>
                <a:cxnLst/>
                <a:rect l="l" t="t" r="r" b="b"/>
                <a:pathLst>
                  <a:path w="7222" h="4315" extrusionOk="0">
                    <a:moveTo>
                      <a:pt x="1204" y="1"/>
                    </a:moveTo>
                    <a:cubicBezTo>
                      <a:pt x="539" y="1"/>
                      <a:pt x="1" y="507"/>
                      <a:pt x="1" y="1172"/>
                    </a:cubicBezTo>
                    <a:lnTo>
                      <a:pt x="33" y="3547"/>
                    </a:lnTo>
                    <a:cubicBezTo>
                      <a:pt x="33" y="3985"/>
                      <a:pt x="409" y="4315"/>
                      <a:pt x="839" y="4315"/>
                    </a:cubicBezTo>
                    <a:cubicBezTo>
                      <a:pt x="876" y="4315"/>
                      <a:pt x="913" y="4312"/>
                      <a:pt x="951" y="4307"/>
                    </a:cubicBezTo>
                    <a:lnTo>
                      <a:pt x="2819" y="3927"/>
                    </a:lnTo>
                    <a:cubicBezTo>
                      <a:pt x="3136" y="3896"/>
                      <a:pt x="3326" y="3579"/>
                      <a:pt x="3263" y="3294"/>
                    </a:cubicBezTo>
                    <a:cubicBezTo>
                      <a:pt x="3208" y="3018"/>
                      <a:pt x="2984" y="2839"/>
                      <a:pt x="2719" y="2839"/>
                    </a:cubicBezTo>
                    <a:cubicBezTo>
                      <a:pt x="2679" y="2839"/>
                      <a:pt x="2639" y="2843"/>
                      <a:pt x="2598" y="2851"/>
                    </a:cubicBezTo>
                    <a:lnTo>
                      <a:pt x="1173" y="3136"/>
                    </a:lnTo>
                    <a:lnTo>
                      <a:pt x="1173" y="1394"/>
                    </a:lnTo>
                    <a:lnTo>
                      <a:pt x="3770" y="1457"/>
                    </a:lnTo>
                    <a:lnTo>
                      <a:pt x="4720" y="2534"/>
                    </a:lnTo>
                    <a:cubicBezTo>
                      <a:pt x="4800" y="2634"/>
                      <a:pt x="4931" y="2696"/>
                      <a:pt x="5072" y="2696"/>
                    </a:cubicBezTo>
                    <a:cubicBezTo>
                      <a:pt x="5154" y="2696"/>
                      <a:pt x="5240" y="2676"/>
                      <a:pt x="5321" y="2629"/>
                    </a:cubicBezTo>
                    <a:lnTo>
                      <a:pt x="6968" y="1742"/>
                    </a:lnTo>
                    <a:cubicBezTo>
                      <a:pt x="7126" y="1647"/>
                      <a:pt x="7221" y="1457"/>
                      <a:pt x="7221" y="1267"/>
                    </a:cubicBezTo>
                    <a:cubicBezTo>
                      <a:pt x="7221" y="976"/>
                      <a:pt x="6980" y="759"/>
                      <a:pt x="6710" y="759"/>
                    </a:cubicBezTo>
                    <a:cubicBezTo>
                      <a:pt x="6628" y="759"/>
                      <a:pt x="6543" y="779"/>
                      <a:pt x="6461" y="824"/>
                    </a:cubicBezTo>
                    <a:lnTo>
                      <a:pt x="5416" y="1426"/>
                    </a:lnTo>
                    <a:lnTo>
                      <a:pt x="4435" y="349"/>
                    </a:lnTo>
                    <a:cubicBezTo>
                      <a:pt x="4245" y="127"/>
                      <a:pt x="3991" y="1"/>
                      <a:pt x="36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3757;p36">
                <a:extLst>
                  <a:ext uri="{FF2B5EF4-FFF2-40B4-BE49-F238E27FC236}">
                    <a16:creationId xmlns:a16="http://schemas.microsoft.com/office/drawing/2014/main" id="{89B3251C-15B2-416C-EA99-158B67FB769A}"/>
                  </a:ext>
                </a:extLst>
              </p:cNvPr>
              <p:cNvSpPr/>
              <p:nvPr/>
            </p:nvSpPr>
            <p:spPr>
              <a:xfrm>
                <a:off x="2183375" y="2795325"/>
                <a:ext cx="190050" cy="117200"/>
              </a:xfrm>
              <a:custGeom>
                <a:avLst/>
                <a:gdLst/>
                <a:ahLst/>
                <a:cxnLst/>
                <a:rect l="l" t="t" r="r" b="b"/>
                <a:pathLst>
                  <a:path w="7602" h="4688" extrusionOk="0">
                    <a:moveTo>
                      <a:pt x="1394" y="0"/>
                    </a:moveTo>
                    <a:cubicBezTo>
                      <a:pt x="634" y="0"/>
                      <a:pt x="1" y="571"/>
                      <a:pt x="1" y="1362"/>
                    </a:cubicBezTo>
                    <a:lnTo>
                      <a:pt x="33" y="3737"/>
                    </a:lnTo>
                    <a:cubicBezTo>
                      <a:pt x="33" y="4022"/>
                      <a:pt x="159" y="4276"/>
                      <a:pt x="381" y="4466"/>
                    </a:cubicBezTo>
                    <a:cubicBezTo>
                      <a:pt x="571" y="4624"/>
                      <a:pt x="793" y="4687"/>
                      <a:pt x="1014" y="4687"/>
                    </a:cubicBezTo>
                    <a:cubicBezTo>
                      <a:pt x="1078" y="4687"/>
                      <a:pt x="1109" y="4687"/>
                      <a:pt x="1173" y="4656"/>
                    </a:cubicBezTo>
                    <a:lnTo>
                      <a:pt x="3041" y="4307"/>
                    </a:lnTo>
                    <a:cubicBezTo>
                      <a:pt x="3231" y="4276"/>
                      <a:pt x="3421" y="4149"/>
                      <a:pt x="3516" y="3991"/>
                    </a:cubicBezTo>
                    <a:cubicBezTo>
                      <a:pt x="3643" y="3832"/>
                      <a:pt x="3675" y="3611"/>
                      <a:pt x="3643" y="3421"/>
                    </a:cubicBezTo>
                    <a:cubicBezTo>
                      <a:pt x="3558" y="3051"/>
                      <a:pt x="3243" y="2809"/>
                      <a:pt x="2882" y="2809"/>
                    </a:cubicBezTo>
                    <a:cubicBezTo>
                      <a:pt x="2840" y="2809"/>
                      <a:pt x="2798" y="2813"/>
                      <a:pt x="2756" y="2819"/>
                    </a:cubicBezTo>
                    <a:lnTo>
                      <a:pt x="1553" y="3072"/>
                    </a:lnTo>
                    <a:lnTo>
                      <a:pt x="1553" y="1584"/>
                    </a:lnTo>
                    <a:cubicBezTo>
                      <a:pt x="1553" y="1489"/>
                      <a:pt x="1458" y="1394"/>
                      <a:pt x="1363" y="1394"/>
                    </a:cubicBezTo>
                    <a:cubicBezTo>
                      <a:pt x="1268" y="1394"/>
                      <a:pt x="1173" y="1489"/>
                      <a:pt x="1173" y="1584"/>
                    </a:cubicBezTo>
                    <a:lnTo>
                      <a:pt x="1173" y="3326"/>
                    </a:lnTo>
                    <a:cubicBezTo>
                      <a:pt x="1173" y="3357"/>
                      <a:pt x="1204" y="3421"/>
                      <a:pt x="1236" y="3452"/>
                    </a:cubicBezTo>
                    <a:cubicBezTo>
                      <a:pt x="1281" y="3475"/>
                      <a:pt x="1326" y="3497"/>
                      <a:pt x="1359" y="3497"/>
                    </a:cubicBezTo>
                    <a:cubicBezTo>
                      <a:pt x="1373" y="3497"/>
                      <a:pt x="1385" y="3493"/>
                      <a:pt x="1394" y="3484"/>
                    </a:cubicBezTo>
                    <a:lnTo>
                      <a:pt x="2819" y="3199"/>
                    </a:lnTo>
                    <a:cubicBezTo>
                      <a:pt x="2842" y="3196"/>
                      <a:pt x="2865" y="3194"/>
                      <a:pt x="2887" y="3194"/>
                    </a:cubicBezTo>
                    <a:cubicBezTo>
                      <a:pt x="3079" y="3194"/>
                      <a:pt x="3234" y="3314"/>
                      <a:pt x="3263" y="3484"/>
                    </a:cubicBezTo>
                    <a:cubicBezTo>
                      <a:pt x="3294" y="3579"/>
                      <a:pt x="3263" y="3706"/>
                      <a:pt x="3199" y="3769"/>
                    </a:cubicBezTo>
                    <a:cubicBezTo>
                      <a:pt x="3168" y="3864"/>
                      <a:pt x="3073" y="3927"/>
                      <a:pt x="2978" y="3927"/>
                    </a:cubicBezTo>
                    <a:lnTo>
                      <a:pt x="1109" y="4276"/>
                    </a:lnTo>
                    <a:cubicBezTo>
                      <a:pt x="1070" y="4284"/>
                      <a:pt x="1028" y="4288"/>
                      <a:pt x="986" y="4288"/>
                    </a:cubicBezTo>
                    <a:cubicBezTo>
                      <a:pt x="860" y="4288"/>
                      <a:pt x="729" y="4252"/>
                      <a:pt x="634" y="4181"/>
                    </a:cubicBezTo>
                    <a:cubicBezTo>
                      <a:pt x="508" y="4054"/>
                      <a:pt x="413" y="3896"/>
                      <a:pt x="413" y="3706"/>
                    </a:cubicBezTo>
                    <a:lnTo>
                      <a:pt x="381" y="1331"/>
                    </a:lnTo>
                    <a:cubicBezTo>
                      <a:pt x="381" y="792"/>
                      <a:pt x="824" y="349"/>
                      <a:pt x="1394" y="349"/>
                    </a:cubicBezTo>
                    <a:lnTo>
                      <a:pt x="3865" y="349"/>
                    </a:lnTo>
                    <a:cubicBezTo>
                      <a:pt x="4118" y="349"/>
                      <a:pt x="4340" y="476"/>
                      <a:pt x="4498" y="634"/>
                    </a:cubicBezTo>
                    <a:lnTo>
                      <a:pt x="5448" y="1742"/>
                    </a:lnTo>
                    <a:cubicBezTo>
                      <a:pt x="5485" y="1779"/>
                      <a:pt x="5533" y="1795"/>
                      <a:pt x="5586" y="1795"/>
                    </a:cubicBezTo>
                    <a:cubicBezTo>
                      <a:pt x="5623" y="1795"/>
                      <a:pt x="5662" y="1787"/>
                      <a:pt x="5701" y="1774"/>
                    </a:cubicBezTo>
                    <a:lnTo>
                      <a:pt x="6746" y="1172"/>
                    </a:lnTo>
                    <a:cubicBezTo>
                      <a:pt x="6794" y="1141"/>
                      <a:pt x="6849" y="1125"/>
                      <a:pt x="6905" y="1125"/>
                    </a:cubicBezTo>
                    <a:cubicBezTo>
                      <a:pt x="6960" y="1125"/>
                      <a:pt x="7016" y="1141"/>
                      <a:pt x="7063" y="1172"/>
                    </a:cubicBezTo>
                    <a:cubicBezTo>
                      <a:pt x="7158" y="1236"/>
                      <a:pt x="7221" y="1331"/>
                      <a:pt x="7221" y="1457"/>
                    </a:cubicBezTo>
                    <a:cubicBezTo>
                      <a:pt x="7221" y="1584"/>
                      <a:pt x="7158" y="1679"/>
                      <a:pt x="7063" y="1742"/>
                    </a:cubicBezTo>
                    <a:lnTo>
                      <a:pt x="5416" y="2661"/>
                    </a:lnTo>
                    <a:cubicBezTo>
                      <a:pt x="5371" y="2683"/>
                      <a:pt x="5323" y="2694"/>
                      <a:pt x="5274" y="2694"/>
                    </a:cubicBezTo>
                    <a:cubicBezTo>
                      <a:pt x="5185" y="2694"/>
                      <a:pt x="5098" y="2659"/>
                      <a:pt x="5036" y="2597"/>
                    </a:cubicBezTo>
                    <a:lnTo>
                      <a:pt x="4086" y="1489"/>
                    </a:lnTo>
                    <a:cubicBezTo>
                      <a:pt x="4055" y="1457"/>
                      <a:pt x="4007" y="1441"/>
                      <a:pt x="3960" y="1441"/>
                    </a:cubicBezTo>
                    <a:cubicBezTo>
                      <a:pt x="3912" y="1441"/>
                      <a:pt x="3865" y="1457"/>
                      <a:pt x="3833" y="1489"/>
                    </a:cubicBezTo>
                    <a:cubicBezTo>
                      <a:pt x="3738" y="1552"/>
                      <a:pt x="3738" y="1679"/>
                      <a:pt x="3801" y="1774"/>
                    </a:cubicBezTo>
                    <a:lnTo>
                      <a:pt x="4751" y="2851"/>
                    </a:lnTo>
                    <a:cubicBezTo>
                      <a:pt x="4889" y="2989"/>
                      <a:pt x="5076" y="3065"/>
                      <a:pt x="5267" y="3065"/>
                    </a:cubicBezTo>
                    <a:cubicBezTo>
                      <a:pt x="5382" y="3065"/>
                      <a:pt x="5499" y="3037"/>
                      <a:pt x="5606" y="2977"/>
                    </a:cubicBezTo>
                    <a:lnTo>
                      <a:pt x="7253" y="2091"/>
                    </a:lnTo>
                    <a:cubicBezTo>
                      <a:pt x="7475" y="1964"/>
                      <a:pt x="7601" y="1711"/>
                      <a:pt x="7601" y="1457"/>
                    </a:cubicBezTo>
                    <a:cubicBezTo>
                      <a:pt x="7601" y="1204"/>
                      <a:pt x="7475" y="982"/>
                      <a:pt x="7253" y="856"/>
                    </a:cubicBezTo>
                    <a:cubicBezTo>
                      <a:pt x="7142" y="792"/>
                      <a:pt x="7024" y="761"/>
                      <a:pt x="6905" y="761"/>
                    </a:cubicBezTo>
                    <a:cubicBezTo>
                      <a:pt x="6786" y="761"/>
                      <a:pt x="6667" y="792"/>
                      <a:pt x="6556" y="856"/>
                    </a:cubicBezTo>
                    <a:lnTo>
                      <a:pt x="5638" y="1362"/>
                    </a:lnTo>
                    <a:lnTo>
                      <a:pt x="4783" y="412"/>
                    </a:lnTo>
                    <a:cubicBezTo>
                      <a:pt x="4561" y="127"/>
                      <a:pt x="4213" y="0"/>
                      <a:pt x="3865"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3758;p36">
                <a:extLst>
                  <a:ext uri="{FF2B5EF4-FFF2-40B4-BE49-F238E27FC236}">
                    <a16:creationId xmlns:a16="http://schemas.microsoft.com/office/drawing/2014/main" id="{EBCD61D7-01A1-C500-5357-999C84A50E86}"/>
                  </a:ext>
                </a:extLst>
              </p:cNvPr>
              <p:cNvSpPr/>
              <p:nvPr/>
            </p:nvSpPr>
            <p:spPr>
              <a:xfrm>
                <a:off x="2234850" y="2781875"/>
                <a:ext cx="29325" cy="24675"/>
              </a:xfrm>
              <a:custGeom>
                <a:avLst/>
                <a:gdLst/>
                <a:ahLst/>
                <a:cxnLst/>
                <a:rect l="l" t="t" r="r" b="b"/>
                <a:pathLst>
                  <a:path w="1173" h="987" extrusionOk="0">
                    <a:moveTo>
                      <a:pt x="0" y="0"/>
                    </a:moveTo>
                    <a:lnTo>
                      <a:pt x="0" y="634"/>
                    </a:lnTo>
                    <a:lnTo>
                      <a:pt x="0" y="697"/>
                    </a:lnTo>
                    <a:cubicBezTo>
                      <a:pt x="180" y="891"/>
                      <a:pt x="366" y="987"/>
                      <a:pt x="553" y="987"/>
                    </a:cubicBezTo>
                    <a:cubicBezTo>
                      <a:pt x="762" y="987"/>
                      <a:pt x="972" y="867"/>
                      <a:pt x="1172" y="634"/>
                    </a:cubicBezTo>
                    <a:lnTo>
                      <a:pt x="11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3759;p36">
                <a:extLst>
                  <a:ext uri="{FF2B5EF4-FFF2-40B4-BE49-F238E27FC236}">
                    <a16:creationId xmlns:a16="http://schemas.microsoft.com/office/drawing/2014/main" id="{85CBBFAC-4E9C-297F-C7F1-6041CC51C17A}"/>
                  </a:ext>
                </a:extLst>
              </p:cNvPr>
              <p:cNvSpPr/>
              <p:nvPr/>
            </p:nvSpPr>
            <p:spPr>
              <a:xfrm>
                <a:off x="2230100" y="2777125"/>
                <a:ext cx="38825" cy="34050"/>
              </a:xfrm>
              <a:custGeom>
                <a:avLst/>
                <a:gdLst/>
                <a:ahLst/>
                <a:cxnLst/>
                <a:rect l="l" t="t" r="r" b="b"/>
                <a:pathLst>
                  <a:path w="1553" h="1362" extrusionOk="0">
                    <a:moveTo>
                      <a:pt x="190" y="0"/>
                    </a:moveTo>
                    <a:cubicBezTo>
                      <a:pt x="64" y="0"/>
                      <a:pt x="0" y="63"/>
                      <a:pt x="0" y="190"/>
                    </a:cubicBezTo>
                    <a:lnTo>
                      <a:pt x="0" y="887"/>
                    </a:lnTo>
                    <a:cubicBezTo>
                      <a:pt x="0" y="919"/>
                      <a:pt x="0" y="982"/>
                      <a:pt x="32" y="1014"/>
                    </a:cubicBezTo>
                    <a:cubicBezTo>
                      <a:pt x="285" y="1235"/>
                      <a:pt x="507" y="1362"/>
                      <a:pt x="760" y="1362"/>
                    </a:cubicBezTo>
                    <a:cubicBezTo>
                      <a:pt x="1014" y="1362"/>
                      <a:pt x="1267" y="1204"/>
                      <a:pt x="1520" y="950"/>
                    </a:cubicBezTo>
                    <a:cubicBezTo>
                      <a:pt x="1552" y="919"/>
                      <a:pt x="1552" y="887"/>
                      <a:pt x="1552" y="824"/>
                    </a:cubicBezTo>
                    <a:lnTo>
                      <a:pt x="1552" y="190"/>
                    </a:lnTo>
                    <a:cubicBezTo>
                      <a:pt x="1552" y="95"/>
                      <a:pt x="1457" y="0"/>
                      <a:pt x="1362" y="0"/>
                    </a:cubicBezTo>
                    <a:cubicBezTo>
                      <a:pt x="1267" y="0"/>
                      <a:pt x="1172" y="95"/>
                      <a:pt x="1172" y="190"/>
                    </a:cubicBezTo>
                    <a:lnTo>
                      <a:pt x="1172" y="760"/>
                    </a:lnTo>
                    <a:cubicBezTo>
                      <a:pt x="1045" y="919"/>
                      <a:pt x="887" y="982"/>
                      <a:pt x="760" y="982"/>
                    </a:cubicBezTo>
                    <a:cubicBezTo>
                      <a:pt x="634" y="982"/>
                      <a:pt x="507" y="919"/>
                      <a:pt x="380" y="792"/>
                    </a:cubicBezTo>
                    <a:lnTo>
                      <a:pt x="380" y="190"/>
                    </a:lnTo>
                    <a:cubicBezTo>
                      <a:pt x="380" y="63"/>
                      <a:pt x="285" y="0"/>
                      <a:pt x="19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3760;p36">
                <a:extLst>
                  <a:ext uri="{FF2B5EF4-FFF2-40B4-BE49-F238E27FC236}">
                    <a16:creationId xmlns:a16="http://schemas.microsoft.com/office/drawing/2014/main" id="{41F687A3-3119-78D8-D2AC-DE2DCC849CD4}"/>
                  </a:ext>
                </a:extLst>
              </p:cNvPr>
              <p:cNvSpPr/>
              <p:nvPr/>
            </p:nvSpPr>
            <p:spPr>
              <a:xfrm>
                <a:off x="2213475" y="2710600"/>
                <a:ext cx="72850" cy="73675"/>
              </a:xfrm>
              <a:custGeom>
                <a:avLst/>
                <a:gdLst/>
                <a:ahLst/>
                <a:cxnLst/>
                <a:rect l="l" t="t" r="r" b="b"/>
                <a:pathLst>
                  <a:path w="2914" h="2947" extrusionOk="0">
                    <a:moveTo>
                      <a:pt x="1457" y="1"/>
                    </a:moveTo>
                    <a:cubicBezTo>
                      <a:pt x="665" y="1"/>
                      <a:pt x="0" y="666"/>
                      <a:pt x="0" y="1489"/>
                    </a:cubicBezTo>
                    <a:cubicBezTo>
                      <a:pt x="0" y="2281"/>
                      <a:pt x="665" y="2946"/>
                      <a:pt x="1457" y="2946"/>
                    </a:cubicBezTo>
                    <a:cubicBezTo>
                      <a:pt x="2281" y="2946"/>
                      <a:pt x="2914" y="2281"/>
                      <a:pt x="2914" y="1489"/>
                    </a:cubicBezTo>
                    <a:cubicBezTo>
                      <a:pt x="2914" y="666"/>
                      <a:pt x="2281" y="1"/>
                      <a:pt x="14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3761;p36">
                <a:extLst>
                  <a:ext uri="{FF2B5EF4-FFF2-40B4-BE49-F238E27FC236}">
                    <a16:creationId xmlns:a16="http://schemas.microsoft.com/office/drawing/2014/main" id="{DDBFA892-5FDD-E05C-6843-495ABF1EC899}"/>
                  </a:ext>
                </a:extLst>
              </p:cNvPr>
              <p:cNvSpPr/>
              <p:nvPr/>
            </p:nvSpPr>
            <p:spPr>
              <a:xfrm>
                <a:off x="2208725" y="2705850"/>
                <a:ext cx="83150" cy="83175"/>
              </a:xfrm>
              <a:custGeom>
                <a:avLst/>
                <a:gdLst/>
                <a:ahLst/>
                <a:cxnLst/>
                <a:rect l="l" t="t" r="r" b="b"/>
                <a:pathLst>
                  <a:path w="3326" h="3327" extrusionOk="0">
                    <a:moveTo>
                      <a:pt x="1647" y="381"/>
                    </a:moveTo>
                    <a:cubicBezTo>
                      <a:pt x="2344" y="381"/>
                      <a:pt x="2946" y="951"/>
                      <a:pt x="2946" y="1679"/>
                    </a:cubicBezTo>
                    <a:cubicBezTo>
                      <a:pt x="2946" y="2376"/>
                      <a:pt x="2344" y="2946"/>
                      <a:pt x="1647" y="2946"/>
                    </a:cubicBezTo>
                    <a:cubicBezTo>
                      <a:pt x="950" y="2946"/>
                      <a:pt x="380" y="2376"/>
                      <a:pt x="380" y="1679"/>
                    </a:cubicBezTo>
                    <a:cubicBezTo>
                      <a:pt x="380" y="951"/>
                      <a:pt x="950" y="381"/>
                      <a:pt x="1647" y="381"/>
                    </a:cubicBezTo>
                    <a:close/>
                    <a:moveTo>
                      <a:pt x="1647" y="1"/>
                    </a:moveTo>
                    <a:cubicBezTo>
                      <a:pt x="729" y="1"/>
                      <a:pt x="0" y="761"/>
                      <a:pt x="0" y="1679"/>
                    </a:cubicBezTo>
                    <a:cubicBezTo>
                      <a:pt x="0" y="2566"/>
                      <a:pt x="729" y="3326"/>
                      <a:pt x="1647" y="3326"/>
                    </a:cubicBezTo>
                    <a:cubicBezTo>
                      <a:pt x="2566" y="3326"/>
                      <a:pt x="3326" y="2598"/>
                      <a:pt x="3326" y="1679"/>
                    </a:cubicBezTo>
                    <a:cubicBezTo>
                      <a:pt x="3326" y="761"/>
                      <a:pt x="2566" y="1"/>
                      <a:pt x="1647"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3762;p36">
                <a:extLst>
                  <a:ext uri="{FF2B5EF4-FFF2-40B4-BE49-F238E27FC236}">
                    <a16:creationId xmlns:a16="http://schemas.microsoft.com/office/drawing/2014/main" id="{A1BC882F-6E17-A0E3-3231-DF0342824DA2}"/>
                  </a:ext>
                </a:extLst>
              </p:cNvPr>
              <p:cNvSpPr/>
              <p:nvPr/>
            </p:nvSpPr>
            <p:spPr>
              <a:xfrm>
                <a:off x="2199225" y="2682100"/>
                <a:ext cx="100575" cy="61000"/>
              </a:xfrm>
              <a:custGeom>
                <a:avLst/>
                <a:gdLst/>
                <a:ahLst/>
                <a:cxnLst/>
                <a:rect l="l" t="t" r="r" b="b"/>
                <a:pathLst>
                  <a:path w="4023" h="2440" extrusionOk="0">
                    <a:moveTo>
                      <a:pt x="1774" y="1"/>
                    </a:moveTo>
                    <a:lnTo>
                      <a:pt x="1742" y="1109"/>
                    </a:lnTo>
                    <a:lnTo>
                      <a:pt x="1520" y="286"/>
                    </a:lnTo>
                    <a:cubicBezTo>
                      <a:pt x="855" y="476"/>
                      <a:pt x="349" y="1109"/>
                      <a:pt x="349" y="1869"/>
                    </a:cubicBezTo>
                    <a:cubicBezTo>
                      <a:pt x="159" y="1869"/>
                      <a:pt x="0" y="2028"/>
                      <a:pt x="0" y="2218"/>
                    </a:cubicBezTo>
                    <a:lnTo>
                      <a:pt x="0" y="2439"/>
                    </a:lnTo>
                    <a:lnTo>
                      <a:pt x="4022" y="2439"/>
                    </a:lnTo>
                    <a:lnTo>
                      <a:pt x="4022" y="2218"/>
                    </a:lnTo>
                    <a:cubicBezTo>
                      <a:pt x="4022" y="2028"/>
                      <a:pt x="3864" y="1869"/>
                      <a:pt x="3674" y="1869"/>
                    </a:cubicBezTo>
                    <a:cubicBezTo>
                      <a:pt x="3674" y="1109"/>
                      <a:pt x="3167" y="476"/>
                      <a:pt x="2502" y="286"/>
                    </a:cubicBezTo>
                    <a:lnTo>
                      <a:pt x="2249" y="1109"/>
                    </a:lnTo>
                    <a:lnTo>
                      <a:pt x="2249" y="1"/>
                    </a:lnTo>
                    <a:close/>
                  </a:path>
                </a:pathLst>
              </a:custGeom>
              <a:solidFill>
                <a:srgbClr val="AFAF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3763;p36">
                <a:extLst>
                  <a:ext uri="{FF2B5EF4-FFF2-40B4-BE49-F238E27FC236}">
                    <a16:creationId xmlns:a16="http://schemas.microsoft.com/office/drawing/2014/main" id="{ED5C4C8F-50E3-A17D-E048-2D98E3555C2E}"/>
                  </a:ext>
                </a:extLst>
              </p:cNvPr>
              <p:cNvSpPr/>
              <p:nvPr/>
            </p:nvSpPr>
            <p:spPr>
              <a:xfrm>
                <a:off x="2194475" y="2677350"/>
                <a:ext cx="110075" cy="70500"/>
              </a:xfrm>
              <a:custGeom>
                <a:avLst/>
                <a:gdLst/>
                <a:ahLst/>
                <a:cxnLst/>
                <a:rect l="l" t="t" r="r" b="b"/>
                <a:pathLst>
                  <a:path w="4403" h="2820" extrusionOk="0">
                    <a:moveTo>
                      <a:pt x="2249" y="381"/>
                    </a:moveTo>
                    <a:lnTo>
                      <a:pt x="2249" y="1299"/>
                    </a:lnTo>
                    <a:cubicBezTo>
                      <a:pt x="2249" y="1394"/>
                      <a:pt x="2312" y="1458"/>
                      <a:pt x="2407" y="1489"/>
                    </a:cubicBezTo>
                    <a:cubicBezTo>
                      <a:pt x="2502" y="1489"/>
                      <a:pt x="2565" y="1458"/>
                      <a:pt x="2597" y="1363"/>
                    </a:cubicBezTo>
                    <a:lnTo>
                      <a:pt x="2787" y="729"/>
                    </a:lnTo>
                    <a:cubicBezTo>
                      <a:pt x="3326" y="951"/>
                      <a:pt x="3674" y="1489"/>
                      <a:pt x="3674" y="2059"/>
                    </a:cubicBezTo>
                    <a:cubicBezTo>
                      <a:pt x="3674" y="2154"/>
                      <a:pt x="3737" y="2249"/>
                      <a:pt x="3864" y="2249"/>
                    </a:cubicBezTo>
                    <a:cubicBezTo>
                      <a:pt x="3959" y="2249"/>
                      <a:pt x="4022" y="2313"/>
                      <a:pt x="4022" y="2408"/>
                    </a:cubicBezTo>
                    <a:lnTo>
                      <a:pt x="4022" y="2439"/>
                    </a:lnTo>
                    <a:lnTo>
                      <a:pt x="380" y="2439"/>
                    </a:lnTo>
                    <a:lnTo>
                      <a:pt x="380" y="2408"/>
                    </a:lnTo>
                    <a:cubicBezTo>
                      <a:pt x="380" y="2313"/>
                      <a:pt x="444" y="2249"/>
                      <a:pt x="539" y="2249"/>
                    </a:cubicBezTo>
                    <a:cubicBezTo>
                      <a:pt x="665" y="2249"/>
                      <a:pt x="729" y="2154"/>
                      <a:pt x="729" y="2059"/>
                    </a:cubicBezTo>
                    <a:cubicBezTo>
                      <a:pt x="729" y="1489"/>
                      <a:pt x="1077" y="951"/>
                      <a:pt x="1584" y="729"/>
                    </a:cubicBezTo>
                    <a:lnTo>
                      <a:pt x="1742" y="1331"/>
                    </a:lnTo>
                    <a:cubicBezTo>
                      <a:pt x="1774" y="1426"/>
                      <a:pt x="1869" y="1489"/>
                      <a:pt x="1964" y="1489"/>
                    </a:cubicBezTo>
                    <a:cubicBezTo>
                      <a:pt x="2059" y="1489"/>
                      <a:pt x="2122" y="1394"/>
                      <a:pt x="2122" y="1299"/>
                    </a:cubicBezTo>
                    <a:lnTo>
                      <a:pt x="2154" y="381"/>
                    </a:lnTo>
                    <a:close/>
                    <a:moveTo>
                      <a:pt x="1964" y="1"/>
                    </a:moveTo>
                    <a:cubicBezTo>
                      <a:pt x="1869" y="1"/>
                      <a:pt x="1805" y="96"/>
                      <a:pt x="1774" y="191"/>
                    </a:cubicBezTo>
                    <a:lnTo>
                      <a:pt x="1774" y="286"/>
                    </a:lnTo>
                    <a:lnTo>
                      <a:pt x="1679" y="286"/>
                    </a:lnTo>
                    <a:cubicBezTo>
                      <a:pt x="950" y="508"/>
                      <a:pt x="444" y="1173"/>
                      <a:pt x="380" y="1901"/>
                    </a:cubicBezTo>
                    <a:cubicBezTo>
                      <a:pt x="159" y="1964"/>
                      <a:pt x="0" y="2186"/>
                      <a:pt x="0" y="2408"/>
                    </a:cubicBezTo>
                    <a:lnTo>
                      <a:pt x="0" y="2629"/>
                    </a:lnTo>
                    <a:cubicBezTo>
                      <a:pt x="0" y="2756"/>
                      <a:pt x="95" y="2819"/>
                      <a:pt x="190" y="2819"/>
                    </a:cubicBezTo>
                    <a:lnTo>
                      <a:pt x="4212" y="2819"/>
                    </a:lnTo>
                    <a:cubicBezTo>
                      <a:pt x="4339" y="2819"/>
                      <a:pt x="4402" y="2724"/>
                      <a:pt x="4402" y="2629"/>
                    </a:cubicBezTo>
                    <a:lnTo>
                      <a:pt x="4402" y="2408"/>
                    </a:lnTo>
                    <a:cubicBezTo>
                      <a:pt x="4402" y="2186"/>
                      <a:pt x="4244" y="1964"/>
                      <a:pt x="4022" y="1901"/>
                    </a:cubicBezTo>
                    <a:cubicBezTo>
                      <a:pt x="3959" y="1173"/>
                      <a:pt x="3452" y="508"/>
                      <a:pt x="2724" y="286"/>
                    </a:cubicBezTo>
                    <a:cubicBezTo>
                      <a:pt x="2692" y="286"/>
                      <a:pt x="2660" y="286"/>
                      <a:pt x="2597" y="318"/>
                    </a:cubicBezTo>
                    <a:lnTo>
                      <a:pt x="2597" y="191"/>
                    </a:lnTo>
                    <a:cubicBezTo>
                      <a:pt x="2597" y="96"/>
                      <a:pt x="2534" y="1"/>
                      <a:pt x="24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3764;p36">
                <a:extLst>
                  <a:ext uri="{FF2B5EF4-FFF2-40B4-BE49-F238E27FC236}">
                    <a16:creationId xmlns:a16="http://schemas.microsoft.com/office/drawing/2014/main" id="{469E54C3-6B2E-C2DC-2C9E-A48D919E0204}"/>
                  </a:ext>
                </a:extLst>
              </p:cNvPr>
              <p:cNvSpPr/>
              <p:nvPr/>
            </p:nvSpPr>
            <p:spPr>
              <a:xfrm>
                <a:off x="2359950" y="2770750"/>
                <a:ext cx="68900" cy="54675"/>
              </a:xfrm>
              <a:custGeom>
                <a:avLst/>
                <a:gdLst/>
                <a:ahLst/>
                <a:cxnLst/>
                <a:rect l="l" t="t" r="r" b="b"/>
                <a:pathLst>
                  <a:path w="2756" h="2187" extrusionOk="0">
                    <a:moveTo>
                      <a:pt x="2524" y="0"/>
                    </a:moveTo>
                    <a:cubicBezTo>
                      <a:pt x="2491" y="0"/>
                      <a:pt x="2461" y="11"/>
                      <a:pt x="2439" y="33"/>
                    </a:cubicBezTo>
                    <a:lnTo>
                      <a:pt x="95" y="1839"/>
                    </a:lnTo>
                    <a:cubicBezTo>
                      <a:pt x="0" y="1902"/>
                      <a:pt x="0" y="2029"/>
                      <a:pt x="63" y="2092"/>
                    </a:cubicBezTo>
                    <a:cubicBezTo>
                      <a:pt x="95" y="2155"/>
                      <a:pt x="158" y="2187"/>
                      <a:pt x="190" y="2187"/>
                    </a:cubicBezTo>
                    <a:cubicBezTo>
                      <a:pt x="253" y="2187"/>
                      <a:pt x="285" y="2155"/>
                      <a:pt x="317" y="2124"/>
                    </a:cubicBezTo>
                    <a:lnTo>
                      <a:pt x="2660" y="350"/>
                    </a:lnTo>
                    <a:cubicBezTo>
                      <a:pt x="2755" y="287"/>
                      <a:pt x="2755" y="160"/>
                      <a:pt x="2692" y="97"/>
                    </a:cubicBezTo>
                    <a:cubicBezTo>
                      <a:pt x="2651" y="35"/>
                      <a:pt x="2584" y="0"/>
                      <a:pt x="2524"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3765;p36">
                <a:extLst>
                  <a:ext uri="{FF2B5EF4-FFF2-40B4-BE49-F238E27FC236}">
                    <a16:creationId xmlns:a16="http://schemas.microsoft.com/office/drawing/2014/main" id="{BE8E597C-0C89-4342-C3B0-B61FE3A58BB6}"/>
                  </a:ext>
                </a:extLst>
              </p:cNvPr>
              <p:cNvSpPr/>
              <p:nvPr/>
            </p:nvSpPr>
            <p:spPr>
              <a:xfrm>
                <a:off x="2283925" y="2840450"/>
                <a:ext cx="9525" cy="34075"/>
              </a:xfrm>
              <a:custGeom>
                <a:avLst/>
                <a:gdLst/>
                <a:ahLst/>
                <a:cxnLst/>
                <a:rect l="l" t="t" r="r" b="b"/>
                <a:pathLst>
                  <a:path w="381" h="1363" extrusionOk="0">
                    <a:moveTo>
                      <a:pt x="191" y="1"/>
                    </a:moveTo>
                    <a:cubicBezTo>
                      <a:pt x="96" y="1"/>
                      <a:pt x="1" y="64"/>
                      <a:pt x="1" y="191"/>
                    </a:cubicBezTo>
                    <a:lnTo>
                      <a:pt x="1" y="1172"/>
                    </a:lnTo>
                    <a:cubicBezTo>
                      <a:pt x="1" y="1267"/>
                      <a:pt x="96" y="1362"/>
                      <a:pt x="191" y="1362"/>
                    </a:cubicBezTo>
                    <a:cubicBezTo>
                      <a:pt x="318" y="1362"/>
                      <a:pt x="381" y="1267"/>
                      <a:pt x="381" y="1172"/>
                    </a:cubicBezTo>
                    <a:lnTo>
                      <a:pt x="381" y="191"/>
                    </a:lnTo>
                    <a:cubicBezTo>
                      <a:pt x="381" y="64"/>
                      <a:pt x="318"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Rectangle 11">
              <a:extLst>
                <a:ext uri="{FF2B5EF4-FFF2-40B4-BE49-F238E27FC236}">
                  <a16:creationId xmlns:a16="http://schemas.microsoft.com/office/drawing/2014/main" id="{BE9238B2-9E33-7CE3-5AF3-F7EBF34C7828}"/>
                </a:ext>
              </a:extLst>
            </p:cNvPr>
            <p:cNvSpPr/>
            <p:nvPr/>
          </p:nvSpPr>
          <p:spPr>
            <a:xfrm>
              <a:off x="2346604" y="2086518"/>
              <a:ext cx="1266425" cy="2460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0A9EB69-C21B-DA76-E6CF-C03C40885837}"/>
                </a:ext>
              </a:extLst>
            </p:cNvPr>
            <p:cNvSpPr/>
            <p:nvPr/>
          </p:nvSpPr>
          <p:spPr>
            <a:xfrm>
              <a:off x="5547723" y="2097331"/>
              <a:ext cx="1266425" cy="24607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A8E500D2-F605-FD51-EF2D-8B1A3AE86958}"/>
                </a:ext>
              </a:extLst>
            </p:cNvPr>
            <p:cNvSpPr/>
            <p:nvPr/>
          </p:nvSpPr>
          <p:spPr>
            <a:xfrm>
              <a:off x="680154" y="1821961"/>
              <a:ext cx="1266425" cy="100678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43FE37A5-CD69-BCF3-E59C-37E01B1A53D3}"/>
                </a:ext>
              </a:extLst>
            </p:cNvPr>
            <p:cNvSpPr/>
            <p:nvPr/>
          </p:nvSpPr>
          <p:spPr>
            <a:xfrm>
              <a:off x="3926729" y="1306507"/>
              <a:ext cx="1266425" cy="100678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E937F35-BC8E-1789-4F12-DA4163437A92}"/>
                </a:ext>
              </a:extLst>
            </p:cNvPr>
            <p:cNvSpPr/>
            <p:nvPr/>
          </p:nvSpPr>
          <p:spPr>
            <a:xfrm>
              <a:off x="7216472" y="1850881"/>
              <a:ext cx="1266425" cy="1006781"/>
            </a:xfrm>
            <a:prstGeom prst="rect">
              <a:avLst/>
            </a:prstGeom>
            <a:solidFill>
              <a:srgbClr val="EEEEE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85" name="Google Shape;3767;p36">
            <a:extLst>
              <a:ext uri="{FF2B5EF4-FFF2-40B4-BE49-F238E27FC236}">
                <a16:creationId xmlns:a16="http://schemas.microsoft.com/office/drawing/2014/main" id="{6E9402E2-4F31-E21A-FE7D-F6C281A89835}"/>
              </a:ext>
            </a:extLst>
          </p:cNvPr>
          <p:cNvSpPr txBox="1"/>
          <p:nvPr/>
        </p:nvSpPr>
        <p:spPr>
          <a:xfrm>
            <a:off x="498868" y="2938534"/>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ira Sans Medium"/>
              </a:rPr>
              <a:t>1908</a:t>
            </a:r>
            <a:endParaRPr dirty="0">
              <a:latin typeface="Fira Sans Medium"/>
              <a:sym typeface="Fira Sans Medium"/>
            </a:endParaRPr>
          </a:p>
        </p:txBody>
      </p:sp>
      <p:sp>
        <p:nvSpPr>
          <p:cNvPr id="886" name="Google Shape;3768;p36">
            <a:extLst>
              <a:ext uri="{FF2B5EF4-FFF2-40B4-BE49-F238E27FC236}">
                <a16:creationId xmlns:a16="http://schemas.microsoft.com/office/drawing/2014/main" id="{D3D94B42-B1AA-1DDD-A176-F97FF017A09C}"/>
              </a:ext>
            </a:extLst>
          </p:cNvPr>
          <p:cNvSpPr txBox="1"/>
          <p:nvPr/>
        </p:nvSpPr>
        <p:spPr>
          <a:xfrm>
            <a:off x="529310" y="3194075"/>
            <a:ext cx="1402800" cy="630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1200" dirty="0">
                <a:latin typeface="Fira Sans"/>
                <a:ea typeface="Fira Sans"/>
                <a:cs typeface="Fira Sans"/>
                <a:sym typeface="Fira Sans"/>
              </a:rPr>
              <a:t>Création du groupe par Yves MAS</a:t>
            </a:r>
            <a:endParaRPr sz="1200" dirty="0">
              <a:latin typeface="Fira Sans"/>
              <a:ea typeface="Fira Sans"/>
              <a:cs typeface="Fira Sans"/>
              <a:sym typeface="Fira Sans"/>
            </a:endParaRPr>
          </a:p>
        </p:txBody>
      </p:sp>
      <p:pic>
        <p:nvPicPr>
          <p:cNvPr id="887" name="Image 886">
            <a:extLst>
              <a:ext uri="{FF2B5EF4-FFF2-40B4-BE49-F238E27FC236}">
                <a16:creationId xmlns:a16="http://schemas.microsoft.com/office/drawing/2014/main" id="{1DC6AC3E-2CA9-B4FF-5ECB-43631522E0E0}"/>
              </a:ext>
            </a:extLst>
          </p:cNvPr>
          <p:cNvPicPr>
            <a:picLocks noChangeAspect="1"/>
          </p:cNvPicPr>
          <p:nvPr/>
        </p:nvPicPr>
        <p:blipFill>
          <a:blip r:embed="rId3"/>
          <a:stretch>
            <a:fillRect/>
          </a:stretch>
        </p:blipFill>
        <p:spPr>
          <a:xfrm>
            <a:off x="832861" y="1832007"/>
            <a:ext cx="991545" cy="991545"/>
          </a:xfrm>
          <a:prstGeom prst="rect">
            <a:avLst/>
          </a:prstGeom>
        </p:spPr>
      </p:pic>
      <p:sp>
        <p:nvSpPr>
          <p:cNvPr id="888" name="Google Shape;3768;p36">
            <a:extLst>
              <a:ext uri="{FF2B5EF4-FFF2-40B4-BE49-F238E27FC236}">
                <a16:creationId xmlns:a16="http://schemas.microsoft.com/office/drawing/2014/main" id="{2325898A-629F-0BB9-A974-BB9DE1ECDC0D}"/>
              </a:ext>
            </a:extLst>
          </p:cNvPr>
          <p:cNvSpPr txBox="1"/>
          <p:nvPr/>
        </p:nvSpPr>
        <p:spPr>
          <a:xfrm>
            <a:off x="3817885" y="2588412"/>
            <a:ext cx="1475918" cy="630900"/>
          </a:xfrm>
          <a:prstGeom prst="rect">
            <a:avLst/>
          </a:prstGeom>
          <a:noFill/>
          <a:ln>
            <a:noFill/>
          </a:ln>
        </p:spPr>
        <p:txBody>
          <a:bodyPr spcFirstLastPara="1" wrap="square" lIns="91425" tIns="91425" rIns="91425" bIns="91425" anchor="ctr" anchorCtr="0">
            <a:noAutofit/>
          </a:bodyPr>
          <a:lstStyle/>
          <a:p>
            <a:pPr algn="ctr"/>
            <a:r>
              <a:rPr lang="fr-FR" sz="1200" dirty="0">
                <a:latin typeface="Fira Sans"/>
              </a:rPr>
              <a:t>Marocanisation du groupe par Moulay Ahmed Alaoui</a:t>
            </a:r>
            <a:endParaRPr sz="1200" dirty="0">
              <a:latin typeface="Fira Sans"/>
              <a:sym typeface="Fira Sans"/>
            </a:endParaRPr>
          </a:p>
        </p:txBody>
      </p:sp>
      <p:sp>
        <p:nvSpPr>
          <p:cNvPr id="889" name="Google Shape;3767;p36">
            <a:extLst>
              <a:ext uri="{FF2B5EF4-FFF2-40B4-BE49-F238E27FC236}">
                <a16:creationId xmlns:a16="http://schemas.microsoft.com/office/drawing/2014/main" id="{05D298AB-838A-6C29-1DEE-2D5B6A59BB56}"/>
              </a:ext>
            </a:extLst>
          </p:cNvPr>
          <p:cNvSpPr txBox="1"/>
          <p:nvPr/>
        </p:nvSpPr>
        <p:spPr>
          <a:xfrm>
            <a:off x="3766779" y="2333775"/>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ira Sans Medium"/>
              </a:rPr>
              <a:t>1971</a:t>
            </a:r>
            <a:endParaRPr dirty="0">
              <a:latin typeface="Fira Sans Medium"/>
              <a:sym typeface="Fira Sans Medium"/>
            </a:endParaRPr>
          </a:p>
        </p:txBody>
      </p:sp>
      <p:pic>
        <p:nvPicPr>
          <p:cNvPr id="890" name="Image 889">
            <a:extLst>
              <a:ext uri="{FF2B5EF4-FFF2-40B4-BE49-F238E27FC236}">
                <a16:creationId xmlns:a16="http://schemas.microsoft.com/office/drawing/2014/main" id="{0F445BB9-B7E1-50A6-4DAE-98A66AA97FBB}"/>
              </a:ext>
            </a:extLst>
          </p:cNvPr>
          <p:cNvPicPr>
            <a:picLocks noChangeAspect="1"/>
          </p:cNvPicPr>
          <p:nvPr/>
        </p:nvPicPr>
        <p:blipFill>
          <a:blip r:embed="rId4"/>
          <a:stretch>
            <a:fillRect/>
          </a:stretch>
        </p:blipFill>
        <p:spPr>
          <a:xfrm>
            <a:off x="3921038" y="1188403"/>
            <a:ext cx="1087891" cy="1087891"/>
          </a:xfrm>
          <a:prstGeom prst="rect">
            <a:avLst/>
          </a:prstGeom>
        </p:spPr>
      </p:pic>
      <p:sp>
        <p:nvSpPr>
          <p:cNvPr id="891" name="Google Shape;3768;p36">
            <a:extLst>
              <a:ext uri="{FF2B5EF4-FFF2-40B4-BE49-F238E27FC236}">
                <a16:creationId xmlns:a16="http://schemas.microsoft.com/office/drawing/2014/main" id="{F9CCABC8-DB0B-95C1-A6E9-F2705FDFF35B}"/>
              </a:ext>
            </a:extLst>
          </p:cNvPr>
          <p:cNvSpPr txBox="1"/>
          <p:nvPr/>
        </p:nvSpPr>
        <p:spPr>
          <a:xfrm>
            <a:off x="6960106" y="3267178"/>
            <a:ext cx="1475918" cy="630900"/>
          </a:xfrm>
          <a:prstGeom prst="rect">
            <a:avLst/>
          </a:prstGeom>
          <a:noFill/>
          <a:ln>
            <a:noFill/>
          </a:ln>
        </p:spPr>
        <p:txBody>
          <a:bodyPr spcFirstLastPara="1" wrap="square" lIns="91425" tIns="91425" rIns="91425" bIns="91425" anchor="ctr" anchorCtr="0">
            <a:noAutofit/>
          </a:bodyPr>
          <a:lstStyle/>
          <a:p>
            <a:pPr algn="ctr"/>
            <a:r>
              <a:rPr lang="fr-FR" sz="1200" dirty="0">
                <a:latin typeface="Fira Sans"/>
              </a:rPr>
              <a:t>Création du portail lematin.ma</a:t>
            </a:r>
            <a:endParaRPr sz="1200" dirty="0">
              <a:latin typeface="Fira Sans"/>
              <a:sym typeface="Fira Sans"/>
            </a:endParaRPr>
          </a:p>
        </p:txBody>
      </p:sp>
      <p:sp>
        <p:nvSpPr>
          <p:cNvPr id="892" name="Google Shape;3767;p36">
            <a:extLst>
              <a:ext uri="{FF2B5EF4-FFF2-40B4-BE49-F238E27FC236}">
                <a16:creationId xmlns:a16="http://schemas.microsoft.com/office/drawing/2014/main" id="{E08CE2EB-AA01-D481-F1C8-198C58E8E307}"/>
              </a:ext>
            </a:extLst>
          </p:cNvPr>
          <p:cNvSpPr txBox="1"/>
          <p:nvPr/>
        </p:nvSpPr>
        <p:spPr>
          <a:xfrm>
            <a:off x="7047247" y="3082491"/>
            <a:ext cx="14028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Fira Sans Medium"/>
              </a:rPr>
              <a:t>2001</a:t>
            </a:r>
            <a:endParaRPr dirty="0">
              <a:latin typeface="Fira Sans Medium"/>
              <a:sym typeface="Fira Sans Medium"/>
            </a:endParaRPr>
          </a:p>
        </p:txBody>
      </p:sp>
      <p:pic>
        <p:nvPicPr>
          <p:cNvPr id="893" name="Image 892">
            <a:extLst>
              <a:ext uri="{FF2B5EF4-FFF2-40B4-BE49-F238E27FC236}">
                <a16:creationId xmlns:a16="http://schemas.microsoft.com/office/drawing/2014/main" id="{95614705-8F0B-EBBD-4717-F8FCF8572A58}"/>
              </a:ext>
            </a:extLst>
          </p:cNvPr>
          <p:cNvPicPr>
            <a:picLocks noChangeAspect="1"/>
          </p:cNvPicPr>
          <p:nvPr/>
        </p:nvPicPr>
        <p:blipFill>
          <a:blip r:embed="rId5"/>
          <a:stretch>
            <a:fillRect/>
          </a:stretch>
        </p:blipFill>
        <p:spPr>
          <a:xfrm>
            <a:off x="7201780" y="1797680"/>
            <a:ext cx="1290154" cy="12901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89F687-B273-EB5F-AE23-628D9D509F4F}"/>
              </a:ext>
            </a:extLst>
          </p:cNvPr>
          <p:cNvSpPr>
            <a:spLocks noGrp="1"/>
          </p:cNvSpPr>
          <p:nvPr>
            <p:ph type="title"/>
          </p:nvPr>
        </p:nvSpPr>
        <p:spPr>
          <a:xfrm>
            <a:off x="44840" y="2456767"/>
            <a:ext cx="2578928" cy="1666981"/>
          </a:xfrm>
        </p:spPr>
        <p:txBody>
          <a:bodyPr/>
          <a:lstStyle/>
          <a:p>
            <a:pPr algn="ctr"/>
            <a:r>
              <a:rPr lang="en-US" sz="6000" dirty="0">
                <a:solidFill>
                  <a:srgbClr val="000000"/>
                </a:solidFill>
                <a:latin typeface="Bebas Neue" panose="020B0606020202050201" pitchFamily="34" charset="0"/>
                <a:ea typeface="+mj-ea"/>
                <a:cs typeface="+mj-cs"/>
              </a:rPr>
              <a:t>SI DIGITAL</a:t>
            </a:r>
            <a:br>
              <a:rPr lang="en-US" sz="6000" dirty="0">
                <a:solidFill>
                  <a:srgbClr val="000000"/>
                </a:solidFill>
                <a:latin typeface="Bebas Neue" panose="020B0606020202050201" pitchFamily="34" charset="0"/>
                <a:ea typeface="+mj-ea"/>
                <a:cs typeface="+mj-cs"/>
              </a:rPr>
            </a:br>
            <a:endParaRPr lang="fr-FR" sz="6000" dirty="0">
              <a:solidFill>
                <a:srgbClr val="000000"/>
              </a:solidFill>
              <a:latin typeface="Bebas Neue" panose="020B0606020202050201" pitchFamily="34" charset="0"/>
            </a:endParaRPr>
          </a:p>
        </p:txBody>
      </p:sp>
      <p:grpSp>
        <p:nvGrpSpPr>
          <p:cNvPr id="5" name="Google Shape;1499;p18">
            <a:extLst>
              <a:ext uri="{FF2B5EF4-FFF2-40B4-BE49-F238E27FC236}">
                <a16:creationId xmlns:a16="http://schemas.microsoft.com/office/drawing/2014/main" id="{07657224-460B-8DBE-2B0B-BE5C28181A4C}"/>
              </a:ext>
            </a:extLst>
          </p:cNvPr>
          <p:cNvGrpSpPr/>
          <p:nvPr/>
        </p:nvGrpSpPr>
        <p:grpSpPr>
          <a:xfrm>
            <a:off x="2685444" y="938526"/>
            <a:ext cx="3056198" cy="4063618"/>
            <a:chOff x="3049525" y="1569750"/>
            <a:chExt cx="1724425" cy="2292850"/>
          </a:xfrm>
        </p:grpSpPr>
        <p:sp>
          <p:nvSpPr>
            <p:cNvPr id="6" name="Google Shape;1500;p18">
              <a:extLst>
                <a:ext uri="{FF2B5EF4-FFF2-40B4-BE49-F238E27FC236}">
                  <a16:creationId xmlns:a16="http://schemas.microsoft.com/office/drawing/2014/main" id="{6A857425-9175-F4BA-EA82-F0F894D54039}"/>
                </a:ext>
              </a:extLst>
            </p:cNvPr>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501;p18">
              <a:extLst>
                <a:ext uri="{FF2B5EF4-FFF2-40B4-BE49-F238E27FC236}">
                  <a16:creationId xmlns:a16="http://schemas.microsoft.com/office/drawing/2014/main" id="{F5ABFD64-C607-B2C6-B187-CF690CCD52B0}"/>
                </a:ext>
              </a:extLst>
            </p:cNvPr>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502;p18">
              <a:extLst>
                <a:ext uri="{FF2B5EF4-FFF2-40B4-BE49-F238E27FC236}">
                  <a16:creationId xmlns:a16="http://schemas.microsoft.com/office/drawing/2014/main" id="{3E95498C-34CF-B5A3-06E0-7EE8F3D093F3}"/>
                </a:ext>
              </a:extLst>
            </p:cNvPr>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503;p18">
              <a:extLst>
                <a:ext uri="{FF2B5EF4-FFF2-40B4-BE49-F238E27FC236}">
                  <a16:creationId xmlns:a16="http://schemas.microsoft.com/office/drawing/2014/main" id="{BF47E8AD-FAE0-01A9-CC02-F7F0D6EA65B1}"/>
                </a:ext>
              </a:extLst>
            </p:cNvPr>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504;p18">
              <a:extLst>
                <a:ext uri="{FF2B5EF4-FFF2-40B4-BE49-F238E27FC236}">
                  <a16:creationId xmlns:a16="http://schemas.microsoft.com/office/drawing/2014/main" id="{B17AF4A5-2DFD-1E0A-F7C2-B1118619506B}"/>
                </a:ext>
              </a:extLst>
            </p:cNvPr>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505;p18">
              <a:extLst>
                <a:ext uri="{FF2B5EF4-FFF2-40B4-BE49-F238E27FC236}">
                  <a16:creationId xmlns:a16="http://schemas.microsoft.com/office/drawing/2014/main" id="{968D0F5A-3CD1-83D0-4E39-CEB43EAAF4C7}"/>
                </a:ext>
              </a:extLst>
            </p:cNvPr>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06;p18">
              <a:extLst>
                <a:ext uri="{FF2B5EF4-FFF2-40B4-BE49-F238E27FC236}">
                  <a16:creationId xmlns:a16="http://schemas.microsoft.com/office/drawing/2014/main" id="{0C6273B3-8B69-375C-D697-F34A98FD9965}"/>
                </a:ext>
              </a:extLst>
            </p:cNvPr>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07;p18">
              <a:extLst>
                <a:ext uri="{FF2B5EF4-FFF2-40B4-BE49-F238E27FC236}">
                  <a16:creationId xmlns:a16="http://schemas.microsoft.com/office/drawing/2014/main" id="{F02E3495-1D85-DBDC-2349-F419EAB72078}"/>
                </a:ext>
              </a:extLst>
            </p:cNvPr>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08;p18">
              <a:extLst>
                <a:ext uri="{FF2B5EF4-FFF2-40B4-BE49-F238E27FC236}">
                  <a16:creationId xmlns:a16="http://schemas.microsoft.com/office/drawing/2014/main" id="{00716889-4B3C-3621-2594-064B329353FF}"/>
                </a:ext>
              </a:extLst>
            </p:cNvPr>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09;p18">
              <a:extLst>
                <a:ext uri="{FF2B5EF4-FFF2-40B4-BE49-F238E27FC236}">
                  <a16:creationId xmlns:a16="http://schemas.microsoft.com/office/drawing/2014/main" id="{21FCDE1F-03A7-04B7-FA5E-D695E77E9EDF}"/>
                </a:ext>
              </a:extLst>
            </p:cNvPr>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10;p18">
              <a:extLst>
                <a:ext uri="{FF2B5EF4-FFF2-40B4-BE49-F238E27FC236}">
                  <a16:creationId xmlns:a16="http://schemas.microsoft.com/office/drawing/2014/main" id="{16BC964B-F45E-B5CC-1FF4-AF8C93A9B412}"/>
                </a:ext>
              </a:extLst>
            </p:cNvPr>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11;p18">
              <a:extLst>
                <a:ext uri="{FF2B5EF4-FFF2-40B4-BE49-F238E27FC236}">
                  <a16:creationId xmlns:a16="http://schemas.microsoft.com/office/drawing/2014/main" id="{DF96F750-0658-5407-96D8-F907621B6134}"/>
                </a:ext>
              </a:extLst>
            </p:cNvPr>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12;p18">
              <a:extLst>
                <a:ext uri="{FF2B5EF4-FFF2-40B4-BE49-F238E27FC236}">
                  <a16:creationId xmlns:a16="http://schemas.microsoft.com/office/drawing/2014/main" id="{7F231B73-20B3-0A2A-A5FC-0A9DF9A5A74C}"/>
                </a:ext>
              </a:extLst>
            </p:cNvPr>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13;p18">
              <a:extLst>
                <a:ext uri="{FF2B5EF4-FFF2-40B4-BE49-F238E27FC236}">
                  <a16:creationId xmlns:a16="http://schemas.microsoft.com/office/drawing/2014/main" id="{B31BC284-B215-8E61-BC82-0432C2CFAA71}"/>
                </a:ext>
              </a:extLst>
            </p:cNvPr>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14;p18">
              <a:extLst>
                <a:ext uri="{FF2B5EF4-FFF2-40B4-BE49-F238E27FC236}">
                  <a16:creationId xmlns:a16="http://schemas.microsoft.com/office/drawing/2014/main" id="{463BFE53-EC4A-E1D3-688A-E02513DD5615}"/>
                </a:ext>
              </a:extLst>
            </p:cNvPr>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515;p18">
              <a:extLst>
                <a:ext uri="{FF2B5EF4-FFF2-40B4-BE49-F238E27FC236}">
                  <a16:creationId xmlns:a16="http://schemas.microsoft.com/office/drawing/2014/main" id="{508F89DE-5917-4437-F6CF-18A0E309372B}"/>
                </a:ext>
              </a:extLst>
            </p:cNvPr>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16;p18">
              <a:extLst>
                <a:ext uri="{FF2B5EF4-FFF2-40B4-BE49-F238E27FC236}">
                  <a16:creationId xmlns:a16="http://schemas.microsoft.com/office/drawing/2014/main" id="{36D3F25E-D24F-8167-2128-D00F7E99043E}"/>
                </a:ext>
              </a:extLst>
            </p:cNvPr>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17;p18">
              <a:extLst>
                <a:ext uri="{FF2B5EF4-FFF2-40B4-BE49-F238E27FC236}">
                  <a16:creationId xmlns:a16="http://schemas.microsoft.com/office/drawing/2014/main" id="{01CCD61D-22F0-4547-0FB7-C33DC1A19D1B}"/>
                </a:ext>
              </a:extLst>
            </p:cNvPr>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18;p18">
              <a:extLst>
                <a:ext uri="{FF2B5EF4-FFF2-40B4-BE49-F238E27FC236}">
                  <a16:creationId xmlns:a16="http://schemas.microsoft.com/office/drawing/2014/main" id="{4DAA37C4-019C-6ACE-94BC-7D29C3B7F6BD}"/>
                </a:ext>
              </a:extLst>
            </p:cNvPr>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9;p18">
              <a:extLst>
                <a:ext uri="{FF2B5EF4-FFF2-40B4-BE49-F238E27FC236}">
                  <a16:creationId xmlns:a16="http://schemas.microsoft.com/office/drawing/2014/main" id="{20CD9DBF-8394-96CB-1899-057755F281A9}"/>
                </a:ext>
              </a:extLst>
            </p:cNvPr>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20;p18">
              <a:extLst>
                <a:ext uri="{FF2B5EF4-FFF2-40B4-BE49-F238E27FC236}">
                  <a16:creationId xmlns:a16="http://schemas.microsoft.com/office/drawing/2014/main" id="{67B6AF3D-D53A-3763-DBC5-8D26A240862A}"/>
                </a:ext>
              </a:extLst>
            </p:cNvPr>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21;p18">
              <a:extLst>
                <a:ext uri="{FF2B5EF4-FFF2-40B4-BE49-F238E27FC236}">
                  <a16:creationId xmlns:a16="http://schemas.microsoft.com/office/drawing/2014/main" id="{0DC52A31-768A-E0A6-E56E-4499C6FD6351}"/>
                </a:ext>
              </a:extLst>
            </p:cNvPr>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522;p18">
              <a:extLst>
                <a:ext uri="{FF2B5EF4-FFF2-40B4-BE49-F238E27FC236}">
                  <a16:creationId xmlns:a16="http://schemas.microsoft.com/office/drawing/2014/main" id="{FCFDD2E6-B80E-4D2A-F35C-99D1390F04EA}"/>
                </a:ext>
              </a:extLst>
            </p:cNvPr>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23;p18">
              <a:extLst>
                <a:ext uri="{FF2B5EF4-FFF2-40B4-BE49-F238E27FC236}">
                  <a16:creationId xmlns:a16="http://schemas.microsoft.com/office/drawing/2014/main" id="{BDBC7842-203E-70C2-844D-79805E492CC3}"/>
                </a:ext>
              </a:extLst>
            </p:cNvPr>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24;p18">
              <a:extLst>
                <a:ext uri="{FF2B5EF4-FFF2-40B4-BE49-F238E27FC236}">
                  <a16:creationId xmlns:a16="http://schemas.microsoft.com/office/drawing/2014/main" id="{7DB606AA-783C-DC22-A2BF-8EB56C99F186}"/>
                </a:ext>
              </a:extLst>
            </p:cNvPr>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25;p18">
              <a:extLst>
                <a:ext uri="{FF2B5EF4-FFF2-40B4-BE49-F238E27FC236}">
                  <a16:creationId xmlns:a16="http://schemas.microsoft.com/office/drawing/2014/main" id="{F7CDBDC2-19C7-0274-AE62-993791F0D844}"/>
                </a:ext>
              </a:extLst>
            </p:cNvPr>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26;p18">
              <a:extLst>
                <a:ext uri="{FF2B5EF4-FFF2-40B4-BE49-F238E27FC236}">
                  <a16:creationId xmlns:a16="http://schemas.microsoft.com/office/drawing/2014/main" id="{59750A02-BF3A-D48F-068D-635D1791898E}"/>
                </a:ext>
              </a:extLst>
            </p:cNvPr>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27;p18">
              <a:extLst>
                <a:ext uri="{FF2B5EF4-FFF2-40B4-BE49-F238E27FC236}">
                  <a16:creationId xmlns:a16="http://schemas.microsoft.com/office/drawing/2014/main" id="{951B778A-482B-289F-3316-97C542FD922D}"/>
                </a:ext>
              </a:extLst>
            </p:cNvPr>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28;p18">
              <a:extLst>
                <a:ext uri="{FF2B5EF4-FFF2-40B4-BE49-F238E27FC236}">
                  <a16:creationId xmlns:a16="http://schemas.microsoft.com/office/drawing/2014/main" id="{FCBF0BE7-9726-3046-6F64-50FB6EF6D568}"/>
                </a:ext>
              </a:extLst>
            </p:cNvPr>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29;p18">
              <a:extLst>
                <a:ext uri="{FF2B5EF4-FFF2-40B4-BE49-F238E27FC236}">
                  <a16:creationId xmlns:a16="http://schemas.microsoft.com/office/drawing/2014/main" id="{C94190FF-9FA3-2F0D-CE72-42237A25F24F}"/>
                </a:ext>
              </a:extLst>
            </p:cNvPr>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30;p18">
              <a:extLst>
                <a:ext uri="{FF2B5EF4-FFF2-40B4-BE49-F238E27FC236}">
                  <a16:creationId xmlns:a16="http://schemas.microsoft.com/office/drawing/2014/main" id="{AB8C2F37-58C6-E0B1-F823-168437BCC417}"/>
                </a:ext>
              </a:extLst>
            </p:cNvPr>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31;p18">
              <a:extLst>
                <a:ext uri="{FF2B5EF4-FFF2-40B4-BE49-F238E27FC236}">
                  <a16:creationId xmlns:a16="http://schemas.microsoft.com/office/drawing/2014/main" id="{9898C441-FA61-7D7A-61B2-6815A01AD34E}"/>
                </a:ext>
              </a:extLst>
            </p:cNvPr>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32;p18">
              <a:extLst>
                <a:ext uri="{FF2B5EF4-FFF2-40B4-BE49-F238E27FC236}">
                  <a16:creationId xmlns:a16="http://schemas.microsoft.com/office/drawing/2014/main" id="{DBEDC85A-8E62-D8A2-E9E4-83324D6DF5B1}"/>
                </a:ext>
              </a:extLst>
            </p:cNvPr>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33;p18">
              <a:extLst>
                <a:ext uri="{FF2B5EF4-FFF2-40B4-BE49-F238E27FC236}">
                  <a16:creationId xmlns:a16="http://schemas.microsoft.com/office/drawing/2014/main" id="{14CC07B3-A079-ED19-67B0-8BFD94C26C0C}"/>
                </a:ext>
              </a:extLst>
            </p:cNvPr>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34;p18">
              <a:extLst>
                <a:ext uri="{FF2B5EF4-FFF2-40B4-BE49-F238E27FC236}">
                  <a16:creationId xmlns:a16="http://schemas.microsoft.com/office/drawing/2014/main" id="{C25718D3-28EC-F0D6-EBC2-C5EE531BDBD0}"/>
                </a:ext>
              </a:extLst>
            </p:cNvPr>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35;p18">
              <a:extLst>
                <a:ext uri="{FF2B5EF4-FFF2-40B4-BE49-F238E27FC236}">
                  <a16:creationId xmlns:a16="http://schemas.microsoft.com/office/drawing/2014/main" id="{6D1C4BAB-7653-949F-E71C-35C78FE45258}"/>
                </a:ext>
              </a:extLst>
            </p:cNvPr>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536;p18">
              <a:extLst>
                <a:ext uri="{FF2B5EF4-FFF2-40B4-BE49-F238E27FC236}">
                  <a16:creationId xmlns:a16="http://schemas.microsoft.com/office/drawing/2014/main" id="{969A0581-3B28-D625-2193-637AF31448B7}"/>
                </a:ext>
              </a:extLst>
            </p:cNvPr>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37;p18">
              <a:extLst>
                <a:ext uri="{FF2B5EF4-FFF2-40B4-BE49-F238E27FC236}">
                  <a16:creationId xmlns:a16="http://schemas.microsoft.com/office/drawing/2014/main" id="{8DD164B6-F790-6188-B003-1DBF4FCA4CC8}"/>
                </a:ext>
              </a:extLst>
            </p:cNvPr>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38;p18">
              <a:extLst>
                <a:ext uri="{FF2B5EF4-FFF2-40B4-BE49-F238E27FC236}">
                  <a16:creationId xmlns:a16="http://schemas.microsoft.com/office/drawing/2014/main" id="{280C264F-43A7-3744-FAFF-1E0C03E2B960}"/>
                </a:ext>
              </a:extLst>
            </p:cNvPr>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FC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39;p18">
              <a:extLst>
                <a:ext uri="{FF2B5EF4-FFF2-40B4-BE49-F238E27FC236}">
                  <a16:creationId xmlns:a16="http://schemas.microsoft.com/office/drawing/2014/main" id="{7006FD25-CA3C-84D8-3EC4-CD1EFA8DA489}"/>
                </a:ext>
              </a:extLst>
            </p:cNvPr>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chemeClr val="accent2">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540;p18">
              <a:extLst>
                <a:ext uri="{FF2B5EF4-FFF2-40B4-BE49-F238E27FC236}">
                  <a16:creationId xmlns:a16="http://schemas.microsoft.com/office/drawing/2014/main" id="{43EC37B3-6297-942A-6690-03DE487A451E}"/>
                </a:ext>
              </a:extLst>
            </p:cNvPr>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00B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roupe 46">
            <a:extLst>
              <a:ext uri="{FF2B5EF4-FFF2-40B4-BE49-F238E27FC236}">
                <a16:creationId xmlns:a16="http://schemas.microsoft.com/office/drawing/2014/main" id="{C35D15EC-DA6B-47CA-69E2-D94A586DB1DD}"/>
              </a:ext>
            </a:extLst>
          </p:cNvPr>
          <p:cNvGrpSpPr/>
          <p:nvPr/>
        </p:nvGrpSpPr>
        <p:grpSpPr>
          <a:xfrm>
            <a:off x="6008582" y="2162677"/>
            <a:ext cx="2412600" cy="811204"/>
            <a:chOff x="6008582" y="2162677"/>
            <a:chExt cx="2412600" cy="811204"/>
          </a:xfrm>
        </p:grpSpPr>
        <p:sp>
          <p:nvSpPr>
            <p:cNvPr id="48" name="Google Shape;1544;p18">
              <a:extLst>
                <a:ext uri="{FF2B5EF4-FFF2-40B4-BE49-F238E27FC236}">
                  <a16:creationId xmlns:a16="http://schemas.microsoft.com/office/drawing/2014/main" id="{744465AD-E118-3B8A-6ECD-7F618649D34A}"/>
                </a:ext>
              </a:extLst>
            </p:cNvPr>
            <p:cNvSpPr txBox="1"/>
            <p:nvPr/>
          </p:nvSpPr>
          <p:spPr>
            <a:xfrm>
              <a:off x="6008582" y="2162677"/>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chemeClr val="tx1"/>
                  </a:solidFill>
                  <a:latin typeface="Fira Sans Extra Condensed Medium"/>
                  <a:ea typeface="Fira Sans Extra Condensed Medium"/>
                  <a:cs typeface="Fira Sans Extra Condensed Medium"/>
                  <a:sym typeface="Fira Sans Extra Condensed Medium"/>
                </a:rPr>
                <a:t>02</a:t>
              </a:r>
              <a:endParaRPr sz="2300" dirty="0">
                <a:solidFill>
                  <a:schemeClr val="tx1"/>
                </a:solidFill>
                <a:latin typeface="Fira Sans Extra Condensed Medium"/>
                <a:ea typeface="Fira Sans Extra Condensed Medium"/>
                <a:cs typeface="Fira Sans Extra Condensed Medium"/>
                <a:sym typeface="Fira Sans Extra Condensed Medium"/>
              </a:endParaRPr>
            </a:p>
          </p:txBody>
        </p:sp>
        <p:sp>
          <p:nvSpPr>
            <p:cNvPr id="49" name="Google Shape;1545;p18">
              <a:extLst>
                <a:ext uri="{FF2B5EF4-FFF2-40B4-BE49-F238E27FC236}">
                  <a16:creationId xmlns:a16="http://schemas.microsoft.com/office/drawing/2014/main" id="{86636338-E612-8C21-BF61-E500C58DD9AE}"/>
                </a:ext>
              </a:extLst>
            </p:cNvPr>
            <p:cNvSpPr txBox="1"/>
            <p:nvPr/>
          </p:nvSpPr>
          <p:spPr>
            <a:xfrm>
              <a:off x="6008582" y="2517881"/>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Administration des serveurs et des bases de données</a:t>
              </a:r>
              <a:endParaRPr sz="1200" dirty="0">
                <a:latin typeface="Fira Sans"/>
                <a:ea typeface="Fira Sans"/>
                <a:cs typeface="Fira Sans"/>
                <a:sym typeface="Fira Sans"/>
              </a:endParaRPr>
            </a:p>
          </p:txBody>
        </p:sp>
      </p:grpSp>
      <p:grpSp>
        <p:nvGrpSpPr>
          <p:cNvPr id="50" name="Groupe 49">
            <a:extLst>
              <a:ext uri="{FF2B5EF4-FFF2-40B4-BE49-F238E27FC236}">
                <a16:creationId xmlns:a16="http://schemas.microsoft.com/office/drawing/2014/main" id="{B3827FC6-CC14-37E4-942C-A2CCB8F74EEA}"/>
              </a:ext>
            </a:extLst>
          </p:cNvPr>
          <p:cNvGrpSpPr/>
          <p:nvPr/>
        </p:nvGrpSpPr>
        <p:grpSpPr>
          <a:xfrm>
            <a:off x="6008582" y="3160177"/>
            <a:ext cx="2412600" cy="811200"/>
            <a:chOff x="6008582" y="3160177"/>
            <a:chExt cx="2412600" cy="811200"/>
          </a:xfrm>
        </p:grpSpPr>
        <p:sp>
          <p:nvSpPr>
            <p:cNvPr id="51" name="Google Shape;1546;p18">
              <a:extLst>
                <a:ext uri="{FF2B5EF4-FFF2-40B4-BE49-F238E27FC236}">
                  <a16:creationId xmlns:a16="http://schemas.microsoft.com/office/drawing/2014/main" id="{564A90A1-079B-45B1-0651-9BAC3F8FABE9}"/>
                </a:ext>
              </a:extLst>
            </p:cNvPr>
            <p:cNvSpPr txBox="1"/>
            <p:nvPr/>
          </p:nvSpPr>
          <p:spPr>
            <a:xfrm>
              <a:off x="6008582" y="3160177"/>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FFC000"/>
                  </a:solidFill>
                  <a:latin typeface="Fira Sans Extra Condensed Medium"/>
                  <a:ea typeface="Fira Sans Extra Condensed Medium"/>
                  <a:cs typeface="Fira Sans Extra Condensed Medium"/>
                  <a:sym typeface="Fira Sans Extra Condensed Medium"/>
                </a:rPr>
                <a:t>03</a:t>
              </a:r>
              <a:endParaRPr sz="2300" dirty="0">
                <a:solidFill>
                  <a:srgbClr val="FFC000"/>
                </a:solidFill>
                <a:latin typeface="Fira Sans Extra Condensed Medium"/>
                <a:ea typeface="Fira Sans Extra Condensed Medium"/>
                <a:cs typeface="Fira Sans Extra Condensed Medium"/>
                <a:sym typeface="Fira Sans Extra Condensed Medium"/>
              </a:endParaRPr>
            </a:p>
          </p:txBody>
        </p:sp>
        <p:sp>
          <p:nvSpPr>
            <p:cNvPr id="52" name="Google Shape;1547;p18">
              <a:extLst>
                <a:ext uri="{FF2B5EF4-FFF2-40B4-BE49-F238E27FC236}">
                  <a16:creationId xmlns:a16="http://schemas.microsoft.com/office/drawing/2014/main" id="{BCA31498-5600-29E0-0507-FBA58326287A}"/>
                </a:ext>
              </a:extLst>
            </p:cNvPr>
            <p:cNvSpPr txBox="1"/>
            <p:nvPr/>
          </p:nvSpPr>
          <p:spPr>
            <a:xfrm>
              <a:off x="6008582" y="3515377"/>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Fira Sans"/>
                  <a:ea typeface="Fira Sans"/>
                  <a:cs typeface="Fira Sans"/>
                  <a:sym typeface="Fira Sans"/>
                </a:rPr>
                <a:t>Assistance technique et formation</a:t>
              </a:r>
              <a:endParaRPr sz="1200" dirty="0">
                <a:latin typeface="Fira Sans"/>
                <a:ea typeface="Fira Sans"/>
                <a:cs typeface="Fira Sans"/>
                <a:sym typeface="Fira Sans"/>
              </a:endParaRPr>
            </a:p>
          </p:txBody>
        </p:sp>
      </p:grpSp>
      <p:grpSp>
        <p:nvGrpSpPr>
          <p:cNvPr id="53" name="Groupe 52">
            <a:extLst>
              <a:ext uri="{FF2B5EF4-FFF2-40B4-BE49-F238E27FC236}">
                <a16:creationId xmlns:a16="http://schemas.microsoft.com/office/drawing/2014/main" id="{1EAAE3BE-072E-1702-8BFA-702B1CA061E4}"/>
              </a:ext>
            </a:extLst>
          </p:cNvPr>
          <p:cNvGrpSpPr/>
          <p:nvPr/>
        </p:nvGrpSpPr>
        <p:grpSpPr>
          <a:xfrm>
            <a:off x="6008575" y="1143302"/>
            <a:ext cx="2412607" cy="799400"/>
            <a:chOff x="6008575" y="1143302"/>
            <a:chExt cx="2412607" cy="799400"/>
          </a:xfrm>
        </p:grpSpPr>
        <p:sp>
          <p:nvSpPr>
            <p:cNvPr id="54" name="Google Shape;1542;p18">
              <a:extLst>
                <a:ext uri="{FF2B5EF4-FFF2-40B4-BE49-F238E27FC236}">
                  <a16:creationId xmlns:a16="http://schemas.microsoft.com/office/drawing/2014/main" id="{97DB89F3-AB8D-B79C-30FC-36BF1A395CF5}"/>
                </a:ext>
              </a:extLst>
            </p:cNvPr>
            <p:cNvSpPr txBox="1"/>
            <p:nvPr/>
          </p:nvSpPr>
          <p:spPr>
            <a:xfrm>
              <a:off x="6008575" y="1143302"/>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CCCCCC"/>
                  </a:solidFill>
                  <a:latin typeface="Fira Sans Extra Condensed Medium"/>
                  <a:ea typeface="Fira Sans Extra Condensed Medium"/>
                  <a:cs typeface="Fira Sans Extra Condensed Medium"/>
                  <a:sym typeface="Fira Sans Extra Condensed Medium"/>
                </a:rPr>
                <a:t>01</a:t>
              </a:r>
              <a:endParaRPr sz="2300" dirty="0">
                <a:solidFill>
                  <a:srgbClr val="CCCCCC"/>
                </a:solidFill>
                <a:latin typeface="Fira Sans Extra Condensed Medium"/>
                <a:ea typeface="Fira Sans Extra Condensed Medium"/>
                <a:cs typeface="Fira Sans Extra Condensed Medium"/>
                <a:sym typeface="Fira Sans Extra Condensed Medium"/>
              </a:endParaRPr>
            </a:p>
          </p:txBody>
        </p:sp>
        <p:sp>
          <p:nvSpPr>
            <p:cNvPr id="55" name="Google Shape;1543;p18">
              <a:extLst>
                <a:ext uri="{FF2B5EF4-FFF2-40B4-BE49-F238E27FC236}">
                  <a16:creationId xmlns:a16="http://schemas.microsoft.com/office/drawing/2014/main" id="{DAC6C1EF-8730-4DFA-D8D7-3F4ED4A911C1}"/>
                </a:ext>
              </a:extLst>
            </p:cNvPr>
            <p:cNvSpPr txBox="1"/>
            <p:nvPr/>
          </p:nvSpPr>
          <p:spPr>
            <a:xfrm>
              <a:off x="6008582" y="1486702"/>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a:latin typeface="Fira Sans"/>
                  <a:ea typeface="Fira Sans"/>
                  <a:cs typeface="Fira Sans"/>
                  <a:sym typeface="Fira Sans"/>
                </a:rPr>
                <a:t>Développement</a:t>
              </a:r>
              <a:r>
                <a:rPr lang="en-US" sz="1200" dirty="0">
                  <a:latin typeface="Fira Sans"/>
                  <a:ea typeface="Fira Sans"/>
                  <a:cs typeface="Fira Sans"/>
                  <a:sym typeface="Fira Sans"/>
                </a:rPr>
                <a:t> et maintenance </a:t>
              </a:r>
              <a:r>
                <a:rPr lang="en-US" sz="1200" dirty="0" err="1">
                  <a:latin typeface="Fira Sans"/>
                  <a:ea typeface="Fira Sans"/>
                  <a:cs typeface="Fira Sans"/>
                  <a:sym typeface="Fira Sans"/>
                </a:rPr>
                <a:t>d'applications</a:t>
              </a:r>
              <a:r>
                <a:rPr lang="en-US" sz="1200" dirty="0">
                  <a:latin typeface="Fira Sans"/>
                  <a:ea typeface="Fira Sans"/>
                  <a:cs typeface="Fira Sans"/>
                  <a:sym typeface="Fira Sans"/>
                </a:rPr>
                <a:t> web et mobiles</a:t>
              </a:r>
              <a:endParaRPr sz="1200" dirty="0">
                <a:latin typeface="Fira Sans"/>
                <a:ea typeface="Fira Sans"/>
                <a:cs typeface="Fira Sans"/>
                <a:sym typeface="Fira Sans"/>
              </a:endParaRPr>
            </a:p>
          </p:txBody>
        </p:sp>
        <p:cxnSp>
          <p:nvCxnSpPr>
            <p:cNvPr id="56" name="Google Shape;1550;p18">
              <a:extLst>
                <a:ext uri="{FF2B5EF4-FFF2-40B4-BE49-F238E27FC236}">
                  <a16:creationId xmlns:a16="http://schemas.microsoft.com/office/drawing/2014/main" id="{27777330-B237-EB04-C526-1ADA90B3A493}"/>
                </a:ext>
              </a:extLst>
            </p:cNvPr>
            <p:cNvCxnSpPr/>
            <p:nvPr/>
          </p:nvCxnSpPr>
          <p:spPr>
            <a:xfrm>
              <a:off x="6079325" y="1486702"/>
              <a:ext cx="297600" cy="0"/>
            </a:xfrm>
            <a:prstGeom prst="straightConnector1">
              <a:avLst/>
            </a:prstGeom>
            <a:noFill/>
            <a:ln w="9525" cap="flat" cmpd="sng">
              <a:solidFill>
                <a:srgbClr val="434343"/>
              </a:solidFill>
              <a:prstDash val="solid"/>
              <a:round/>
              <a:headEnd type="none" w="med" len="med"/>
              <a:tailEnd type="none" w="med" len="med"/>
            </a:ln>
          </p:spPr>
        </p:cxnSp>
      </p:grpSp>
      <p:cxnSp>
        <p:nvCxnSpPr>
          <p:cNvPr id="57" name="Google Shape;1551;p18">
            <a:extLst>
              <a:ext uri="{FF2B5EF4-FFF2-40B4-BE49-F238E27FC236}">
                <a16:creationId xmlns:a16="http://schemas.microsoft.com/office/drawing/2014/main" id="{440B5483-61AE-09FE-8D06-B0142F47DD93}"/>
              </a:ext>
            </a:extLst>
          </p:cNvPr>
          <p:cNvCxnSpPr/>
          <p:nvPr/>
        </p:nvCxnSpPr>
        <p:spPr>
          <a:xfrm>
            <a:off x="6079325" y="2517877"/>
            <a:ext cx="297600" cy="0"/>
          </a:xfrm>
          <a:prstGeom prst="straightConnector1">
            <a:avLst/>
          </a:prstGeom>
          <a:noFill/>
          <a:ln w="9525" cap="flat" cmpd="sng">
            <a:solidFill>
              <a:schemeClr val="dk2"/>
            </a:solidFill>
            <a:prstDash val="solid"/>
            <a:round/>
            <a:headEnd type="none" w="med" len="med"/>
            <a:tailEnd type="none" w="med" len="med"/>
          </a:ln>
        </p:spPr>
      </p:cxnSp>
      <p:cxnSp>
        <p:nvCxnSpPr>
          <p:cNvPr id="58" name="Google Shape;1552;p18">
            <a:extLst>
              <a:ext uri="{FF2B5EF4-FFF2-40B4-BE49-F238E27FC236}">
                <a16:creationId xmlns:a16="http://schemas.microsoft.com/office/drawing/2014/main" id="{C28047EA-F702-E108-4B64-DF624124DC47}"/>
              </a:ext>
            </a:extLst>
          </p:cNvPr>
          <p:cNvCxnSpPr/>
          <p:nvPr/>
        </p:nvCxnSpPr>
        <p:spPr>
          <a:xfrm>
            <a:off x="6079325" y="3515377"/>
            <a:ext cx="297600" cy="0"/>
          </a:xfrm>
          <a:prstGeom prst="straightConnector1">
            <a:avLst/>
          </a:prstGeom>
          <a:noFill/>
          <a:ln w="9525" cap="flat" cmpd="sng">
            <a:solidFill>
              <a:schemeClr val="dk2"/>
            </a:solidFill>
            <a:prstDash val="solid"/>
            <a:round/>
            <a:headEnd type="none" w="med" len="med"/>
            <a:tailEnd type="none" w="med" len="med"/>
          </a:ln>
        </p:spPr>
      </p:cxnSp>
      <p:cxnSp>
        <p:nvCxnSpPr>
          <p:cNvPr id="59" name="Google Shape;1553;p18">
            <a:extLst>
              <a:ext uri="{FF2B5EF4-FFF2-40B4-BE49-F238E27FC236}">
                <a16:creationId xmlns:a16="http://schemas.microsoft.com/office/drawing/2014/main" id="{FA6BC4EE-49EB-A99E-8F31-BABAA68CF06F}"/>
              </a:ext>
            </a:extLst>
          </p:cNvPr>
          <p:cNvCxnSpPr/>
          <p:nvPr/>
        </p:nvCxnSpPr>
        <p:spPr>
          <a:xfrm>
            <a:off x="6079325" y="4512877"/>
            <a:ext cx="297600" cy="0"/>
          </a:xfrm>
          <a:prstGeom prst="straightConnector1">
            <a:avLst/>
          </a:prstGeom>
          <a:noFill/>
          <a:ln w="9525" cap="flat" cmpd="sng">
            <a:solidFill>
              <a:schemeClr val="dk2"/>
            </a:solidFill>
            <a:prstDash val="solid"/>
            <a:round/>
            <a:headEnd type="none" w="med" len="med"/>
            <a:tailEnd type="none" w="med" len="med"/>
          </a:ln>
        </p:spPr>
      </p:cxnSp>
      <p:grpSp>
        <p:nvGrpSpPr>
          <p:cNvPr id="60" name="Groupe 59">
            <a:extLst>
              <a:ext uri="{FF2B5EF4-FFF2-40B4-BE49-F238E27FC236}">
                <a16:creationId xmlns:a16="http://schemas.microsoft.com/office/drawing/2014/main" id="{DAA552CE-60D9-E7A7-BE08-1522E86DA52B}"/>
              </a:ext>
            </a:extLst>
          </p:cNvPr>
          <p:cNvGrpSpPr/>
          <p:nvPr/>
        </p:nvGrpSpPr>
        <p:grpSpPr>
          <a:xfrm>
            <a:off x="6008575" y="4157677"/>
            <a:ext cx="2412607" cy="811225"/>
            <a:chOff x="6008575" y="4157677"/>
            <a:chExt cx="2412607" cy="811225"/>
          </a:xfrm>
        </p:grpSpPr>
        <p:sp>
          <p:nvSpPr>
            <p:cNvPr id="61" name="Google Shape;1548;p18">
              <a:extLst>
                <a:ext uri="{FF2B5EF4-FFF2-40B4-BE49-F238E27FC236}">
                  <a16:creationId xmlns:a16="http://schemas.microsoft.com/office/drawing/2014/main" id="{D726E86B-EFE6-ECAB-413C-F1F3740AEA2D}"/>
                </a:ext>
              </a:extLst>
            </p:cNvPr>
            <p:cNvSpPr txBox="1"/>
            <p:nvPr/>
          </p:nvSpPr>
          <p:spPr>
            <a:xfrm>
              <a:off x="6008575" y="4157677"/>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dirty="0">
                  <a:solidFill>
                    <a:srgbClr val="00B0F0"/>
                  </a:solidFill>
                  <a:latin typeface="Fira Sans Extra Condensed Medium"/>
                  <a:ea typeface="Fira Sans Extra Condensed Medium"/>
                  <a:cs typeface="Fira Sans Extra Condensed Medium"/>
                  <a:sym typeface="Fira Sans Extra Condensed Medium"/>
                </a:rPr>
                <a:t>04</a:t>
              </a:r>
              <a:endParaRPr sz="2300" dirty="0">
                <a:solidFill>
                  <a:srgbClr val="00B0F0"/>
                </a:solidFill>
                <a:latin typeface="Fira Sans Extra Condensed Medium"/>
                <a:ea typeface="Fira Sans Extra Condensed Medium"/>
                <a:cs typeface="Fira Sans Extra Condensed Medium"/>
                <a:sym typeface="Fira Sans Extra Condensed Medium"/>
              </a:endParaRPr>
            </a:p>
          </p:txBody>
        </p:sp>
        <p:sp>
          <p:nvSpPr>
            <p:cNvPr id="62" name="Google Shape;1549;p18">
              <a:extLst>
                <a:ext uri="{FF2B5EF4-FFF2-40B4-BE49-F238E27FC236}">
                  <a16:creationId xmlns:a16="http://schemas.microsoft.com/office/drawing/2014/main" id="{4B9946E2-DBBB-ACC9-4B2E-6E4528E686B9}"/>
                </a:ext>
              </a:extLst>
            </p:cNvPr>
            <p:cNvSpPr txBox="1"/>
            <p:nvPr/>
          </p:nvSpPr>
          <p:spPr>
            <a:xfrm>
              <a:off x="6008582" y="4512902"/>
              <a:ext cx="2412600" cy="45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FR" sz="1200" dirty="0">
                  <a:latin typeface="Fira Sans"/>
                  <a:ea typeface="Fira Sans"/>
                  <a:cs typeface="Fira Sans"/>
                  <a:sym typeface="Fira Sans"/>
                </a:rPr>
                <a:t>Intégrer les technologies de l'IA dans le domaine des médias</a:t>
              </a:r>
              <a:endParaRPr sz="1200" dirty="0">
                <a:latin typeface="Fira Sans"/>
                <a:ea typeface="Fira Sans"/>
                <a:cs typeface="Fira Sans"/>
                <a:sym typeface="Fira Sans"/>
              </a:endParaRPr>
            </a:p>
          </p:txBody>
        </p:sp>
      </p:grpSp>
      <p:graphicFrame>
        <p:nvGraphicFramePr>
          <p:cNvPr id="4" name="Diagramme 3">
            <a:extLst>
              <a:ext uri="{FF2B5EF4-FFF2-40B4-BE49-F238E27FC236}">
                <a16:creationId xmlns:a16="http://schemas.microsoft.com/office/drawing/2014/main" id="{5A9560BA-0F6F-2D94-6C30-C84182ED181D}"/>
              </a:ext>
            </a:extLst>
          </p:cNvPr>
          <p:cNvGraphicFramePr/>
          <p:nvPr>
            <p:extLst>
              <p:ext uri="{D42A27DB-BD31-4B8C-83A1-F6EECF244321}">
                <p14:modId xmlns:p14="http://schemas.microsoft.com/office/powerpoint/2010/main" val="1912022280"/>
              </p:ext>
            </p:extLst>
          </p:nvPr>
        </p:nvGraphicFramePr>
        <p:xfrm>
          <a:off x="-7750" y="-77491"/>
          <a:ext cx="9151749" cy="11714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386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fade">
                                      <p:cBhvr>
                                        <p:cTn id="14" dur="1000"/>
                                        <p:tgtEl>
                                          <p:spTgt spid="53"/>
                                        </p:tgtEl>
                                      </p:cBhvr>
                                    </p:animEffect>
                                    <p:anim calcmode="lin" valueType="num">
                                      <p:cBhvr>
                                        <p:cTn id="15" dur="1000" fill="hold"/>
                                        <p:tgtEl>
                                          <p:spTgt spid="53"/>
                                        </p:tgtEl>
                                        <p:attrNameLst>
                                          <p:attrName>ppt_x</p:attrName>
                                        </p:attrNameLst>
                                      </p:cBhvr>
                                      <p:tavLst>
                                        <p:tav tm="0">
                                          <p:val>
                                            <p:strVal val="#ppt_x"/>
                                          </p:val>
                                        </p:tav>
                                        <p:tav tm="100000">
                                          <p:val>
                                            <p:strVal val="#ppt_x"/>
                                          </p:val>
                                        </p:tav>
                                      </p:tavLst>
                                    </p:anim>
                                    <p:anim calcmode="lin" valueType="num">
                                      <p:cBhvr>
                                        <p:cTn id="1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1000"/>
                                        <p:tgtEl>
                                          <p:spTgt spid="47"/>
                                        </p:tgtEl>
                                      </p:cBhvr>
                                    </p:animEffect>
                                    <p:anim calcmode="lin" valueType="num">
                                      <p:cBhvr>
                                        <p:cTn id="22" dur="1000" fill="hold"/>
                                        <p:tgtEl>
                                          <p:spTgt spid="47"/>
                                        </p:tgtEl>
                                        <p:attrNameLst>
                                          <p:attrName>ppt_x</p:attrName>
                                        </p:attrNameLst>
                                      </p:cBhvr>
                                      <p:tavLst>
                                        <p:tav tm="0">
                                          <p:val>
                                            <p:strVal val="#ppt_x"/>
                                          </p:val>
                                        </p:tav>
                                        <p:tav tm="100000">
                                          <p:val>
                                            <p:strVal val="#ppt_x"/>
                                          </p:val>
                                        </p:tav>
                                      </p:tavLst>
                                    </p:anim>
                                    <p:anim calcmode="lin" valueType="num">
                                      <p:cBhvr>
                                        <p:cTn id="23"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1000"/>
                                        <p:tgtEl>
                                          <p:spTgt spid="50"/>
                                        </p:tgtEl>
                                      </p:cBhvr>
                                    </p:animEffect>
                                    <p:anim calcmode="lin" valueType="num">
                                      <p:cBhvr>
                                        <p:cTn id="29" dur="1000" fill="hold"/>
                                        <p:tgtEl>
                                          <p:spTgt spid="50"/>
                                        </p:tgtEl>
                                        <p:attrNameLst>
                                          <p:attrName>ppt_x</p:attrName>
                                        </p:attrNameLst>
                                      </p:cBhvr>
                                      <p:tavLst>
                                        <p:tav tm="0">
                                          <p:val>
                                            <p:strVal val="#ppt_x"/>
                                          </p:val>
                                        </p:tav>
                                        <p:tav tm="100000">
                                          <p:val>
                                            <p:strVal val="#ppt_x"/>
                                          </p:val>
                                        </p:tav>
                                      </p:tavLst>
                                    </p:anim>
                                    <p:anim calcmode="lin" valueType="num">
                                      <p:cBhvr>
                                        <p:cTn id="3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1000"/>
                                        <p:tgtEl>
                                          <p:spTgt spid="60"/>
                                        </p:tgtEl>
                                      </p:cBhvr>
                                    </p:animEffect>
                                    <p:anim calcmode="lin" valueType="num">
                                      <p:cBhvr>
                                        <p:cTn id="36" dur="1000" fill="hold"/>
                                        <p:tgtEl>
                                          <p:spTgt spid="60"/>
                                        </p:tgtEl>
                                        <p:attrNameLst>
                                          <p:attrName>ppt_x</p:attrName>
                                        </p:attrNameLst>
                                      </p:cBhvr>
                                      <p:tavLst>
                                        <p:tav tm="0">
                                          <p:val>
                                            <p:strVal val="#ppt_x"/>
                                          </p:val>
                                        </p:tav>
                                        <p:tav tm="100000">
                                          <p:val>
                                            <p:strVal val="#ppt_x"/>
                                          </p:val>
                                        </p:tav>
                                      </p:tavLst>
                                    </p:anim>
                                    <p:anim calcmode="lin" valueType="num">
                                      <p:cBhvr>
                                        <p:cTn id="37"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8700875-45E7-77FB-06F4-23EBB503FCFC}"/>
              </a:ext>
            </a:extLst>
          </p:cNvPr>
          <p:cNvSpPr>
            <a:spLocks noGrp="1"/>
          </p:cNvSpPr>
          <p:nvPr>
            <p:ph type="title"/>
          </p:nvPr>
        </p:nvSpPr>
        <p:spPr>
          <a:xfrm>
            <a:off x="4924740" y="1720820"/>
            <a:ext cx="3449640" cy="776400"/>
          </a:xfrm>
        </p:spPr>
        <p:txBody>
          <a:bodyPr/>
          <a:lstStyle/>
          <a:p>
            <a:r>
              <a:rPr lang="en-US" sz="4800" dirty="0">
                <a:solidFill>
                  <a:srgbClr val="000000"/>
                </a:solidFill>
              </a:rPr>
              <a:t>Problématique</a:t>
            </a:r>
            <a:endParaRPr lang="fr-FR" sz="4400" dirty="0">
              <a:solidFill>
                <a:srgbClr val="000000"/>
              </a:solidFill>
            </a:endParaRPr>
          </a:p>
        </p:txBody>
      </p:sp>
      <p:sp>
        <p:nvSpPr>
          <p:cNvPr id="3" name="ZoneTexte 2">
            <a:extLst>
              <a:ext uri="{FF2B5EF4-FFF2-40B4-BE49-F238E27FC236}">
                <a16:creationId xmlns:a16="http://schemas.microsoft.com/office/drawing/2014/main" id="{969687DE-2CD4-C4DC-E6C7-D52FCA82279A}"/>
              </a:ext>
            </a:extLst>
          </p:cNvPr>
          <p:cNvSpPr txBox="1"/>
          <p:nvPr/>
        </p:nvSpPr>
        <p:spPr>
          <a:xfrm>
            <a:off x="4924740" y="2745341"/>
            <a:ext cx="3449640" cy="954107"/>
          </a:xfrm>
          <a:prstGeom prst="rect">
            <a:avLst/>
          </a:prstGeom>
          <a:noFill/>
        </p:spPr>
        <p:txBody>
          <a:bodyPr wrap="square" rtlCol="0">
            <a:spAutoFit/>
          </a:bodyPr>
          <a:lstStyle/>
          <a:p>
            <a:r>
              <a:rPr lang="fr-CA" dirty="0"/>
              <a:t>Comment le groupe Le Matin peut-il offrir une solution TTS qui répond à ces exigences tout en optimisant l'expérience utilisateur?</a:t>
            </a:r>
            <a:endParaRPr lang="fr-FR" dirty="0"/>
          </a:p>
        </p:txBody>
      </p:sp>
      <p:pic>
        <p:nvPicPr>
          <p:cNvPr id="5" name="Picture 2" descr="Critical Thinking Images - Free Download on Freepik">
            <a:extLst>
              <a:ext uri="{FF2B5EF4-FFF2-40B4-BE49-F238E27FC236}">
                <a16:creationId xmlns:a16="http://schemas.microsoft.com/office/drawing/2014/main" id="{C95FDBAD-6478-44B8-1651-2D96B7B21E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8" r="378"/>
          <a:stretch/>
        </p:blipFill>
        <p:spPr bwMode="auto">
          <a:xfrm>
            <a:off x="150877" y="483245"/>
            <a:ext cx="4322064" cy="452419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me 3">
            <a:extLst>
              <a:ext uri="{FF2B5EF4-FFF2-40B4-BE49-F238E27FC236}">
                <a16:creationId xmlns:a16="http://schemas.microsoft.com/office/drawing/2014/main" id="{9472AEF8-FD75-0D1D-A02F-6AEE6C0F035B}"/>
              </a:ext>
            </a:extLst>
          </p:cNvPr>
          <p:cNvGraphicFramePr/>
          <p:nvPr>
            <p:extLst>
              <p:ext uri="{D42A27DB-BD31-4B8C-83A1-F6EECF244321}">
                <p14:modId xmlns:p14="http://schemas.microsoft.com/office/powerpoint/2010/main" val="4077170889"/>
              </p:ext>
            </p:extLst>
          </p:nvPr>
        </p:nvGraphicFramePr>
        <p:xfrm>
          <a:off x="-7749" y="-102429"/>
          <a:ext cx="9151749"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47009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Réunion D'affaires, Présentation De Projet Clip Art Libres De Droits, Svg,  Vecteurs Et Illustration. Image 38688197">
            <a:extLst>
              <a:ext uri="{FF2B5EF4-FFF2-40B4-BE49-F238E27FC236}">
                <a16:creationId xmlns:a16="http://schemas.microsoft.com/office/drawing/2014/main" id="{CE59A12A-E0AB-4F9A-E34C-897BA1FA6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 y="784860"/>
            <a:ext cx="8884920" cy="4099560"/>
          </a:xfrm>
          <a:prstGeom prst="rect">
            <a:avLst/>
          </a:prstGeom>
          <a:noFill/>
          <a:extLst>
            <a:ext uri="{909E8E84-426E-40DD-AFC4-6F175D3DCCD1}">
              <a14:hiddenFill xmlns:a14="http://schemas.microsoft.com/office/drawing/2010/main">
                <a:solidFill>
                  <a:srgbClr val="FFFFFF"/>
                </a:solidFill>
              </a14:hiddenFill>
            </a:ext>
          </a:extLst>
        </p:spPr>
      </p:pic>
      <p:sp>
        <p:nvSpPr>
          <p:cNvPr id="2" name="Titre 1">
            <a:extLst>
              <a:ext uri="{FF2B5EF4-FFF2-40B4-BE49-F238E27FC236}">
                <a16:creationId xmlns:a16="http://schemas.microsoft.com/office/drawing/2014/main" id="{F2E16AE1-E069-1239-0ECA-96C6D5B9C2C7}"/>
              </a:ext>
            </a:extLst>
          </p:cNvPr>
          <p:cNvSpPr>
            <a:spLocks noGrp="1"/>
          </p:cNvSpPr>
          <p:nvPr>
            <p:ph type="title"/>
          </p:nvPr>
        </p:nvSpPr>
        <p:spPr>
          <a:xfrm>
            <a:off x="3080700" y="693420"/>
            <a:ext cx="3198180" cy="910170"/>
          </a:xfrm>
        </p:spPr>
        <p:txBody>
          <a:bodyPr/>
          <a:lstStyle/>
          <a:p>
            <a:r>
              <a:rPr lang="en-US" sz="2800" dirty="0"/>
              <a:t>Presentation du projet </a:t>
            </a:r>
            <a:endParaRPr lang="fr-FR" sz="2800" dirty="0"/>
          </a:p>
        </p:txBody>
      </p:sp>
      <p:graphicFrame>
        <p:nvGraphicFramePr>
          <p:cNvPr id="3" name="Diagramme 2">
            <a:extLst>
              <a:ext uri="{FF2B5EF4-FFF2-40B4-BE49-F238E27FC236}">
                <a16:creationId xmlns:a16="http://schemas.microsoft.com/office/drawing/2014/main" id="{B847B97B-BD2E-48D0-5E23-FB1328A4AA59}"/>
              </a:ext>
            </a:extLst>
          </p:cNvPr>
          <p:cNvGraphicFramePr/>
          <p:nvPr>
            <p:extLst>
              <p:ext uri="{D42A27DB-BD31-4B8C-83A1-F6EECF244321}">
                <p14:modId xmlns:p14="http://schemas.microsoft.com/office/powerpoint/2010/main" val="3496788904"/>
              </p:ext>
            </p:extLst>
          </p:nvPr>
        </p:nvGraphicFramePr>
        <p:xfrm>
          <a:off x="34871" y="-123282"/>
          <a:ext cx="9074258" cy="11714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50048618"/>
      </p:ext>
    </p:extLst>
  </p:cSld>
  <p:clrMapOvr>
    <a:masterClrMapping/>
  </p:clrMapOvr>
</p:sld>
</file>

<file path=ppt/theme/theme1.xml><?xml version="1.0" encoding="utf-8"?>
<a:theme xmlns:a="http://schemas.openxmlformats.org/drawingml/2006/main" name="Minimal Marketing by Slidesgo XL">
  <a:themeElements>
    <a:clrScheme name="Simple Light">
      <a:dk1>
        <a:srgbClr val="27D876"/>
      </a:dk1>
      <a:lt1>
        <a:srgbClr val="FFFFFF"/>
      </a:lt1>
      <a:dk2>
        <a:srgbClr val="FFFFFF"/>
      </a:dk2>
      <a:lt2>
        <a:srgbClr val="FFFFFF"/>
      </a:lt2>
      <a:accent1>
        <a:srgbClr val="27D876"/>
      </a:accent1>
      <a:accent2>
        <a:srgbClr val="27D876"/>
      </a:accent2>
      <a:accent3>
        <a:srgbClr val="FFFFFF"/>
      </a:accent3>
      <a:accent4>
        <a:srgbClr val="27D876"/>
      </a:accent4>
      <a:accent5>
        <a:srgbClr val="FFFFFF"/>
      </a:accent5>
      <a:accent6>
        <a:srgbClr val="27D876"/>
      </a:accent6>
      <a:hlink>
        <a:srgbClr val="27D8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F32906B8604E4D818137418ED986FD" ma:contentTypeVersion="12" ma:contentTypeDescription="Crée un document." ma:contentTypeScope="" ma:versionID="a66cfaab9cd7a961987c6974bc2fc737">
  <xsd:schema xmlns:xsd="http://www.w3.org/2001/XMLSchema" xmlns:xs="http://www.w3.org/2001/XMLSchema" xmlns:p="http://schemas.microsoft.com/office/2006/metadata/properties" xmlns:ns3="7babfba2-2ddd-45a4-984b-8db0e0b90d6f" xmlns:ns4="3b0d43d2-8e04-4cfc-9115-7781c27034ed" targetNamespace="http://schemas.microsoft.com/office/2006/metadata/properties" ma:root="true" ma:fieldsID="a750dd684410510fae203e2c9f21d927" ns3:_="" ns4:_="">
    <xsd:import namespace="7babfba2-2ddd-45a4-984b-8db0e0b90d6f"/>
    <xsd:import namespace="3b0d43d2-8e04-4cfc-9115-7781c27034e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abfba2-2ddd-45a4-984b-8db0e0b90d6f"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b0d43d2-8e04-4cfc-9115-7781c27034ed"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b0d43d2-8e04-4cfc-9115-7781c27034ed" xsi:nil="true"/>
  </documentManagement>
</p:properties>
</file>

<file path=customXml/itemProps1.xml><?xml version="1.0" encoding="utf-8"?>
<ds:datastoreItem xmlns:ds="http://schemas.openxmlformats.org/officeDocument/2006/customXml" ds:itemID="{BAB6969D-8740-4749-B574-764AB54896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abfba2-2ddd-45a4-984b-8db0e0b90d6f"/>
    <ds:schemaRef ds:uri="3b0d43d2-8e04-4cfc-9115-7781c27034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1A2F39-3129-46F3-83F6-577F7C558824}">
  <ds:schemaRefs>
    <ds:schemaRef ds:uri="http://schemas.microsoft.com/sharepoint/v3/contenttype/forms"/>
  </ds:schemaRefs>
</ds:datastoreItem>
</file>

<file path=customXml/itemProps3.xml><?xml version="1.0" encoding="utf-8"?>
<ds:datastoreItem xmlns:ds="http://schemas.openxmlformats.org/officeDocument/2006/customXml" ds:itemID="{61EABE4A-66A8-4757-AAEC-D11EF0B8A04C}">
  <ds:schemaRefs>
    <ds:schemaRef ds:uri="http://schemas.microsoft.com/office/2006/documentManagement/types"/>
    <ds:schemaRef ds:uri="7babfba2-2ddd-45a4-984b-8db0e0b90d6f"/>
    <ds:schemaRef ds:uri="http://purl.org/dc/elements/1.1/"/>
    <ds:schemaRef ds:uri="http://purl.org/dc/terms/"/>
    <ds:schemaRef ds:uri="http://www.w3.org/XML/1998/namespace"/>
    <ds:schemaRef ds:uri="http://schemas.microsoft.com/office/2006/metadata/properties"/>
    <ds:schemaRef ds:uri="http://schemas.microsoft.com/office/infopath/2007/PartnerControls"/>
    <ds:schemaRef ds:uri="http://schemas.openxmlformats.org/package/2006/metadata/core-properties"/>
    <ds:schemaRef ds:uri="3b0d43d2-8e04-4cfc-9115-7781c27034ed"/>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480</TotalTime>
  <Words>3961</Words>
  <Application>Microsoft Office PowerPoint</Application>
  <PresentationFormat>Affichage à l'écran (16:9)</PresentationFormat>
  <Paragraphs>467</Paragraphs>
  <Slides>35</Slides>
  <Notes>34</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35</vt:i4>
      </vt:variant>
    </vt:vector>
  </HeadingPairs>
  <TitlesOfParts>
    <vt:vector size="47" baseType="lpstr">
      <vt:lpstr>Symbol</vt:lpstr>
      <vt:lpstr>Times New Roman</vt:lpstr>
      <vt:lpstr>Fira Sans Extra Condensed Medium</vt:lpstr>
      <vt:lpstr>Bebas Neue</vt:lpstr>
      <vt:lpstr>Fira Sans</vt:lpstr>
      <vt:lpstr>Ubuntu</vt:lpstr>
      <vt:lpstr>Fira Sans Medium</vt:lpstr>
      <vt:lpstr>Bell MT</vt:lpstr>
      <vt:lpstr>Overpass</vt:lpstr>
      <vt:lpstr>Overpass Light</vt:lpstr>
      <vt:lpstr>Arial</vt:lpstr>
      <vt:lpstr>Minimal Marketing by Slidesgo XL</vt:lpstr>
      <vt:lpstr>Présentation PowerPoint</vt:lpstr>
      <vt:lpstr>Plan</vt:lpstr>
      <vt:lpstr>01</vt:lpstr>
      <vt:lpstr>02</vt:lpstr>
      <vt:lpstr>Organisme d’acceuil  </vt:lpstr>
      <vt:lpstr>Groupe LE MATIN</vt:lpstr>
      <vt:lpstr>SI DIGITAL </vt:lpstr>
      <vt:lpstr>Problématique</vt:lpstr>
      <vt:lpstr>Presentation du projet </vt:lpstr>
      <vt:lpstr>Etude de l’existant </vt:lpstr>
      <vt:lpstr>Critique de l’existant </vt:lpstr>
      <vt:lpstr>Méthodologie et planification </vt:lpstr>
      <vt:lpstr>Diagramme de gantt</vt:lpstr>
      <vt:lpstr>Jira(backlog)</vt:lpstr>
      <vt:lpstr>03</vt:lpstr>
      <vt:lpstr>Méthodes Historiques</vt:lpstr>
      <vt:lpstr>Méthodes modernes  </vt:lpstr>
      <vt:lpstr>Clonage de voix</vt:lpstr>
      <vt:lpstr>Coqui TTS</vt:lpstr>
      <vt:lpstr>04</vt:lpstr>
      <vt:lpstr>Spécifications des besoins  </vt:lpstr>
      <vt:lpstr>Diagramme de cas d’utilisation </vt:lpstr>
      <vt:lpstr>Diagramme de séquence </vt:lpstr>
      <vt:lpstr>Diagramme d'activité</vt:lpstr>
      <vt:lpstr>05</vt:lpstr>
      <vt:lpstr>Architecture Fonctionnelle </vt:lpstr>
      <vt:lpstr>Choix des technologies</vt:lpstr>
      <vt:lpstr>Démarrage de l’API (serveur Preproduction)</vt:lpstr>
      <vt:lpstr>Envoie d’une requête à l'API </vt:lpstr>
      <vt:lpstr>Réponse de la requête envoyer </vt:lpstr>
      <vt:lpstr>L’interface d’accueil de StreamLit</vt:lpstr>
      <vt:lpstr>Réponse de l’interface</vt:lpstr>
      <vt:lpstr>06</vt:lpstr>
      <vt:lpstr>MERCI POUR VOTRE ATTENTION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Hamza ELMadani</dc:creator>
  <cp:lastModifiedBy>Hamza Elmadani</cp:lastModifiedBy>
  <cp:revision>7</cp:revision>
  <dcterms:modified xsi:type="dcterms:W3CDTF">2024-07-11T01:43:15Z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0x010100F3F32906B8604E4D818137418ED986FD</vt:lpwstr>
  </property>
</Properties>
</file>